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14"/>
  </p:notesMasterIdLst>
  <p:sldIdLst>
    <p:sldId id="257" r:id="rId5"/>
    <p:sldId id="260" r:id="rId6"/>
    <p:sldId id="269" r:id="rId7"/>
    <p:sldId id="270" r:id="rId8"/>
    <p:sldId id="272" r:id="rId9"/>
    <p:sldId id="273" r:id="rId10"/>
    <p:sldId id="259" r:id="rId11"/>
    <p:sldId id="271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19" autoAdjust="0"/>
  </p:normalViewPr>
  <p:slideViewPr>
    <p:cSldViewPr snapToGrid="0">
      <p:cViewPr varScale="1">
        <p:scale>
          <a:sx n="91" d="100"/>
          <a:sy n="9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Kastanis" userId="0b6b3c4a-15b1-42c0-9fad-9bdd4c468f7e" providerId="ADAL" clId="{3394C89B-9A9B-4D86-8F19-1A9F31BE82B1}"/>
    <pc:docChg chg="custSel mod addSld delSld modSld sldOrd">
      <pc:chgData name="Angela Kastanis" userId="0b6b3c4a-15b1-42c0-9fad-9bdd4c468f7e" providerId="ADAL" clId="{3394C89B-9A9B-4D86-8F19-1A9F31BE82B1}" dt="2021-03-20T23:47:56.629" v="674" actId="20577"/>
      <pc:docMkLst>
        <pc:docMk/>
      </pc:docMkLst>
      <pc:sldChg chg="del">
        <pc:chgData name="Angela Kastanis" userId="0b6b3c4a-15b1-42c0-9fad-9bdd4c468f7e" providerId="ADAL" clId="{3394C89B-9A9B-4D86-8F19-1A9F31BE82B1}" dt="2021-03-20T13:07:51.942" v="296" actId="47"/>
        <pc:sldMkLst>
          <pc:docMk/>
          <pc:sldMk cId="121601030" sldId="258"/>
        </pc:sldMkLst>
      </pc:sldChg>
      <pc:sldChg chg="addSp delSp modSp mod ord">
        <pc:chgData name="Angela Kastanis" userId="0b6b3c4a-15b1-42c0-9fad-9bdd4c468f7e" providerId="ADAL" clId="{3394C89B-9A9B-4D86-8F19-1A9F31BE82B1}" dt="2021-03-19T04:55:49.456" v="184"/>
        <pc:sldMkLst>
          <pc:docMk/>
          <pc:sldMk cId="3236268698" sldId="259"/>
        </pc:sldMkLst>
        <pc:spChg chg="mod">
          <ac:chgData name="Angela Kastanis" userId="0b6b3c4a-15b1-42c0-9fad-9bdd4c468f7e" providerId="ADAL" clId="{3394C89B-9A9B-4D86-8F19-1A9F31BE82B1}" dt="2021-03-19T04:54:16.380" v="22" actId="26606"/>
          <ac:spMkLst>
            <pc:docMk/>
            <pc:sldMk cId="3236268698" sldId="259"/>
            <ac:spMk id="2" creationId="{FB0B9238-240E-46CA-83E5-A467F1B9BF1E}"/>
          </ac:spMkLst>
        </pc:spChg>
        <pc:spChg chg="del">
          <ac:chgData name="Angela Kastanis" userId="0b6b3c4a-15b1-42c0-9fad-9bdd4c468f7e" providerId="ADAL" clId="{3394C89B-9A9B-4D86-8F19-1A9F31BE82B1}" dt="2021-03-19T04:54:16.380" v="22" actId="26606"/>
          <ac:spMkLst>
            <pc:docMk/>
            <pc:sldMk cId="3236268698" sldId="259"/>
            <ac:spMk id="71" creationId="{904DB13E-F722-4ED6-BB00-556651E95281}"/>
          </ac:spMkLst>
        </pc:spChg>
        <pc:spChg chg="del">
          <ac:chgData name="Angela Kastanis" userId="0b6b3c4a-15b1-42c0-9fad-9bdd4c468f7e" providerId="ADAL" clId="{3394C89B-9A9B-4D86-8F19-1A9F31BE82B1}" dt="2021-03-19T04:54:16.380" v="22" actId="26606"/>
          <ac:spMkLst>
            <pc:docMk/>
            <pc:sldMk cId="3236268698" sldId="259"/>
            <ac:spMk id="73" creationId="{1419E3D9-C5FB-41A9-B6D2-DFB210BB6211}"/>
          </ac:spMkLst>
        </pc:spChg>
        <pc:spChg chg="del">
          <ac:chgData name="Angela Kastanis" userId="0b6b3c4a-15b1-42c0-9fad-9bdd4c468f7e" providerId="ADAL" clId="{3394C89B-9A9B-4D86-8F19-1A9F31BE82B1}" dt="2021-03-19T04:54:16.380" v="22" actId="26606"/>
          <ac:spMkLst>
            <pc:docMk/>
            <pc:sldMk cId="3236268698" sldId="259"/>
            <ac:spMk id="75" creationId="{367909BF-1DF7-4ACE-8F58-6CF719BB27E5}"/>
          </ac:spMkLst>
        </pc:spChg>
        <pc:spChg chg="del">
          <ac:chgData name="Angela Kastanis" userId="0b6b3c4a-15b1-42c0-9fad-9bdd4c468f7e" providerId="ADAL" clId="{3394C89B-9A9B-4D86-8F19-1A9F31BE82B1}" dt="2021-03-19T04:54:16.380" v="22" actId="26606"/>
          <ac:spMkLst>
            <pc:docMk/>
            <pc:sldMk cId="3236268698" sldId="259"/>
            <ac:spMk id="77" creationId="{89E8BEDB-0BBC-4F21-9CFB-8530D664C343}"/>
          </ac:spMkLst>
        </pc:spChg>
        <pc:spChg chg="del">
          <ac:chgData name="Angela Kastanis" userId="0b6b3c4a-15b1-42c0-9fad-9bdd4c468f7e" providerId="ADAL" clId="{3394C89B-9A9B-4D86-8F19-1A9F31BE82B1}" dt="2021-03-19T04:54:16.380" v="22" actId="26606"/>
          <ac:spMkLst>
            <pc:docMk/>
            <pc:sldMk cId="3236268698" sldId="259"/>
            <ac:spMk id="84" creationId="{420551B3-B4DA-48EE-988C-4FAEAEB5CE98}"/>
          </ac:spMkLst>
        </pc:spChg>
        <pc:spChg chg="del">
          <ac:chgData name="Angela Kastanis" userId="0b6b3c4a-15b1-42c0-9fad-9bdd4c468f7e" providerId="ADAL" clId="{3394C89B-9A9B-4D86-8F19-1A9F31BE82B1}" dt="2021-03-19T04:54:16.380" v="22" actId="26606"/>
          <ac:spMkLst>
            <pc:docMk/>
            <pc:sldMk cId="3236268698" sldId="259"/>
            <ac:spMk id="86" creationId="{A643B7E8-B361-4A91-A7A5-07418CFCF9E5}"/>
          </ac:spMkLst>
        </pc:spChg>
        <pc:spChg chg="del">
          <ac:chgData name="Angela Kastanis" userId="0b6b3c4a-15b1-42c0-9fad-9bdd4c468f7e" providerId="ADAL" clId="{3394C89B-9A9B-4D86-8F19-1A9F31BE82B1}" dt="2021-03-19T04:54:16.380" v="22" actId="26606"/>
          <ac:spMkLst>
            <pc:docMk/>
            <pc:sldMk cId="3236268698" sldId="259"/>
            <ac:spMk id="88" creationId="{D7A74E93-DAA8-4661-8F23-0F48710EAF4A}"/>
          </ac:spMkLst>
        </pc:spChg>
        <pc:spChg chg="del">
          <ac:chgData name="Angela Kastanis" userId="0b6b3c4a-15b1-42c0-9fad-9bdd4c468f7e" providerId="ADAL" clId="{3394C89B-9A9B-4D86-8F19-1A9F31BE82B1}" dt="2021-03-19T04:54:16.380" v="22" actId="26606"/>
          <ac:spMkLst>
            <pc:docMk/>
            <pc:sldMk cId="3236268698" sldId="259"/>
            <ac:spMk id="90" creationId="{FF212E38-C041-49D9-9236-29FF44B27E1B}"/>
          </ac:spMkLst>
        </pc:spChg>
        <pc:spChg chg="del">
          <ac:chgData name="Angela Kastanis" userId="0b6b3c4a-15b1-42c0-9fad-9bdd4c468f7e" providerId="ADAL" clId="{3394C89B-9A9B-4D86-8F19-1A9F31BE82B1}" dt="2021-03-19T04:54:16.380" v="22" actId="26606"/>
          <ac:spMkLst>
            <pc:docMk/>
            <pc:sldMk cId="3236268698" sldId="259"/>
            <ac:spMk id="92" creationId="{790391D1-AA86-467F-A77E-0606FCCCD29B}"/>
          </ac:spMkLst>
        </pc:spChg>
        <pc:spChg chg="add">
          <ac:chgData name="Angela Kastanis" userId="0b6b3c4a-15b1-42c0-9fad-9bdd4c468f7e" providerId="ADAL" clId="{3394C89B-9A9B-4D86-8F19-1A9F31BE82B1}" dt="2021-03-19T04:54:16.380" v="22" actId="26606"/>
          <ac:spMkLst>
            <pc:docMk/>
            <pc:sldMk cId="3236268698" sldId="259"/>
            <ac:spMk id="137" creationId="{11657BF2-BFFB-4FF0-9FE2-4D7F7A7C9D50}"/>
          </ac:spMkLst>
        </pc:spChg>
        <pc:spChg chg="add">
          <ac:chgData name="Angela Kastanis" userId="0b6b3c4a-15b1-42c0-9fad-9bdd4c468f7e" providerId="ADAL" clId="{3394C89B-9A9B-4D86-8F19-1A9F31BE82B1}" dt="2021-03-19T04:54:16.380" v="22" actId="26606"/>
          <ac:spMkLst>
            <pc:docMk/>
            <pc:sldMk cId="3236268698" sldId="259"/>
            <ac:spMk id="139" creationId="{25397171-E233-4F26-9A8C-29C436537DC4}"/>
          </ac:spMkLst>
        </pc:spChg>
        <pc:spChg chg="add">
          <ac:chgData name="Angela Kastanis" userId="0b6b3c4a-15b1-42c0-9fad-9bdd4c468f7e" providerId="ADAL" clId="{3394C89B-9A9B-4D86-8F19-1A9F31BE82B1}" dt="2021-03-19T04:54:16.380" v="22" actId="26606"/>
          <ac:spMkLst>
            <pc:docMk/>
            <pc:sldMk cId="3236268698" sldId="259"/>
            <ac:spMk id="141" creationId="{EA830B9C-C9EB-4D80-9552-AE9DE30758C9}"/>
          </ac:spMkLst>
        </pc:spChg>
        <pc:spChg chg="add mod">
          <ac:chgData name="Angela Kastanis" userId="0b6b3c4a-15b1-42c0-9fad-9bdd4c468f7e" providerId="ADAL" clId="{3394C89B-9A9B-4D86-8F19-1A9F31BE82B1}" dt="2021-03-19T04:55:29.688" v="182" actId="113"/>
          <ac:spMkLst>
            <pc:docMk/>
            <pc:sldMk cId="3236268698" sldId="259"/>
            <ac:spMk id="1030" creationId="{B35BD736-BFE9-4F57-8FEF-37FDAD003F0C}"/>
          </ac:spMkLst>
        </pc:spChg>
        <pc:grpChg chg="del">
          <ac:chgData name="Angela Kastanis" userId="0b6b3c4a-15b1-42c0-9fad-9bdd4c468f7e" providerId="ADAL" clId="{3394C89B-9A9B-4D86-8F19-1A9F31BE82B1}" dt="2021-03-19T04:54:16.380" v="22" actId="26606"/>
          <ac:grpSpMkLst>
            <pc:docMk/>
            <pc:sldMk cId="3236268698" sldId="259"/>
            <ac:grpSpMk id="79" creationId="{E26428D7-C6F3-473D-A360-A3F5C3E8728C}"/>
          </ac:grpSpMkLst>
        </pc:grpChg>
        <pc:picChg chg="mod">
          <ac:chgData name="Angela Kastanis" userId="0b6b3c4a-15b1-42c0-9fad-9bdd4c468f7e" providerId="ADAL" clId="{3394C89B-9A9B-4D86-8F19-1A9F31BE82B1}" dt="2021-03-19T04:54:16.380" v="22" actId="26606"/>
          <ac:picMkLst>
            <pc:docMk/>
            <pc:sldMk cId="3236268698" sldId="259"/>
            <ac:picMk id="1026" creationId="{4CFB9993-7FFB-4D47-8114-B99BDF865DD3}"/>
          </ac:picMkLst>
        </pc:picChg>
        <pc:cxnChg chg="del">
          <ac:chgData name="Angela Kastanis" userId="0b6b3c4a-15b1-42c0-9fad-9bdd4c468f7e" providerId="ADAL" clId="{3394C89B-9A9B-4D86-8F19-1A9F31BE82B1}" dt="2021-03-19T04:54:16.380" v="22" actId="26606"/>
          <ac:cxnSpMkLst>
            <pc:docMk/>
            <pc:sldMk cId="3236268698" sldId="259"/>
            <ac:cxnSpMk id="94" creationId="{4A430F17-C7B1-40FD-89FA-55002B663697}"/>
          </ac:cxnSpMkLst>
        </pc:cxnChg>
        <pc:cxnChg chg="del">
          <ac:chgData name="Angela Kastanis" userId="0b6b3c4a-15b1-42c0-9fad-9bdd4c468f7e" providerId="ADAL" clId="{3394C89B-9A9B-4D86-8F19-1A9F31BE82B1}" dt="2021-03-19T04:54:16.380" v="22" actId="26606"/>
          <ac:cxnSpMkLst>
            <pc:docMk/>
            <pc:sldMk cId="3236268698" sldId="259"/>
            <ac:cxnSpMk id="96" creationId="{03EAAD29-514C-4272-AA97-D2DCEB35B696}"/>
          </ac:cxnSpMkLst>
        </pc:cxnChg>
        <pc:cxnChg chg="del">
          <ac:chgData name="Angela Kastanis" userId="0b6b3c4a-15b1-42c0-9fad-9bdd4c468f7e" providerId="ADAL" clId="{3394C89B-9A9B-4D86-8F19-1A9F31BE82B1}" dt="2021-03-19T04:54:16.380" v="22" actId="26606"/>
          <ac:cxnSpMkLst>
            <pc:docMk/>
            <pc:sldMk cId="3236268698" sldId="259"/>
            <ac:cxnSpMk id="98" creationId="{E080894D-F290-4DF4-82A7-905285A7E129}"/>
          </ac:cxnSpMkLst>
        </pc:cxnChg>
      </pc:sldChg>
      <pc:sldChg chg="modSp mod">
        <pc:chgData name="Angela Kastanis" userId="0b6b3c4a-15b1-42c0-9fad-9bdd4c468f7e" providerId="ADAL" clId="{3394C89B-9A9B-4D86-8F19-1A9F31BE82B1}" dt="2021-03-20T23:47:56.629" v="674" actId="20577"/>
        <pc:sldMkLst>
          <pc:docMk/>
          <pc:sldMk cId="1794039476" sldId="260"/>
        </pc:sldMkLst>
        <pc:spChg chg="mod">
          <ac:chgData name="Angela Kastanis" userId="0b6b3c4a-15b1-42c0-9fad-9bdd4c468f7e" providerId="ADAL" clId="{3394C89B-9A9B-4D86-8F19-1A9F31BE82B1}" dt="2021-03-20T23:47:56.629" v="674" actId="20577"/>
          <ac:spMkLst>
            <pc:docMk/>
            <pc:sldMk cId="1794039476" sldId="260"/>
            <ac:spMk id="3" creationId="{C0C2EA06-73A7-499D-BE1F-BD6EBFA38A74}"/>
          </ac:spMkLst>
        </pc:spChg>
      </pc:sldChg>
      <pc:sldChg chg="modSp mod">
        <pc:chgData name="Angela Kastanis" userId="0b6b3c4a-15b1-42c0-9fad-9bdd4c468f7e" providerId="ADAL" clId="{3394C89B-9A9B-4D86-8F19-1A9F31BE82B1}" dt="2021-03-20T13:03:48.721" v="219" actId="20577"/>
        <pc:sldMkLst>
          <pc:docMk/>
          <pc:sldMk cId="3345564661" sldId="270"/>
        </pc:sldMkLst>
        <pc:spChg chg="mod">
          <ac:chgData name="Angela Kastanis" userId="0b6b3c4a-15b1-42c0-9fad-9bdd4c468f7e" providerId="ADAL" clId="{3394C89B-9A9B-4D86-8F19-1A9F31BE82B1}" dt="2021-03-20T13:03:48.721" v="219" actId="20577"/>
          <ac:spMkLst>
            <pc:docMk/>
            <pc:sldMk cId="3345564661" sldId="270"/>
            <ac:spMk id="3" creationId="{4CA37864-A59B-4CE8-AD8B-B0C2ACBF13AA}"/>
          </ac:spMkLst>
        </pc:spChg>
      </pc:sldChg>
      <pc:sldChg chg="ord">
        <pc:chgData name="Angela Kastanis" userId="0b6b3c4a-15b1-42c0-9fad-9bdd4c468f7e" providerId="ADAL" clId="{3394C89B-9A9B-4D86-8F19-1A9F31BE82B1}" dt="2021-03-20T13:06:06.954" v="292"/>
        <pc:sldMkLst>
          <pc:docMk/>
          <pc:sldMk cId="1447868918" sldId="272"/>
        </pc:sldMkLst>
      </pc:sldChg>
      <pc:sldChg chg="ord">
        <pc:chgData name="Angela Kastanis" userId="0b6b3c4a-15b1-42c0-9fad-9bdd4c468f7e" providerId="ADAL" clId="{3394C89B-9A9B-4D86-8F19-1A9F31BE82B1}" dt="2021-03-20T13:07:06.632" v="294"/>
        <pc:sldMkLst>
          <pc:docMk/>
          <pc:sldMk cId="3163519995" sldId="273"/>
        </pc:sldMkLst>
      </pc:sldChg>
      <pc:sldChg chg="ord">
        <pc:chgData name="Angela Kastanis" userId="0b6b3c4a-15b1-42c0-9fad-9bdd4c468f7e" providerId="ADAL" clId="{3394C89B-9A9B-4D86-8F19-1A9F31BE82B1}" dt="2021-03-19T04:59:38.451" v="186"/>
        <pc:sldMkLst>
          <pc:docMk/>
          <pc:sldMk cId="3533922405" sldId="275"/>
        </pc:sldMkLst>
      </pc:sldChg>
      <pc:sldChg chg="modSp new del mod">
        <pc:chgData name="Angela Kastanis" userId="0b6b3c4a-15b1-42c0-9fad-9bdd4c468f7e" providerId="ADAL" clId="{3394C89B-9A9B-4D86-8F19-1A9F31BE82B1}" dt="2021-03-20T13:07:38.397" v="295" actId="47"/>
        <pc:sldMkLst>
          <pc:docMk/>
          <pc:sldMk cId="1622127621" sldId="276"/>
        </pc:sldMkLst>
        <pc:spChg chg="mod">
          <ac:chgData name="Angela Kastanis" userId="0b6b3c4a-15b1-42c0-9fad-9bdd4c468f7e" providerId="ADAL" clId="{3394C89B-9A9B-4D86-8F19-1A9F31BE82B1}" dt="2021-03-20T13:05:28.646" v="290" actId="20577"/>
          <ac:spMkLst>
            <pc:docMk/>
            <pc:sldMk cId="1622127621" sldId="276"/>
            <ac:spMk id="2" creationId="{78817206-F21E-4C71-AE14-627E76237E0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81A10C-7D6A-4A3E-916F-3C7853170F57}" type="doc">
      <dgm:prSet loTypeId="urn:microsoft.com/office/officeart/2005/8/layout/cycle5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509571-4D6A-4AF0-B95B-89EBD1D1AD22}">
      <dgm:prSet/>
      <dgm:spPr/>
      <dgm:t>
        <a:bodyPr/>
        <a:lstStyle/>
        <a:p>
          <a:r>
            <a:rPr lang="en-AU" dirty="0" err="1"/>
            <a:t>demeanor</a:t>
          </a:r>
          <a:endParaRPr lang="en-US" dirty="0"/>
        </a:p>
      </dgm:t>
    </dgm:pt>
    <dgm:pt modelId="{7B35F165-77EA-425B-8173-BD08D1FBFC96}" type="parTrans" cxnId="{7AEF03A1-5DA2-47D4-A133-53666F56B576}">
      <dgm:prSet/>
      <dgm:spPr/>
      <dgm:t>
        <a:bodyPr/>
        <a:lstStyle/>
        <a:p>
          <a:endParaRPr lang="en-US"/>
        </a:p>
      </dgm:t>
    </dgm:pt>
    <dgm:pt modelId="{B493FA0A-C67F-4193-BB09-4950E68A9030}" type="sibTrans" cxnId="{7AEF03A1-5DA2-47D4-A133-53666F56B576}">
      <dgm:prSet/>
      <dgm:spPr/>
      <dgm:t>
        <a:bodyPr/>
        <a:lstStyle/>
        <a:p>
          <a:endParaRPr lang="en-US"/>
        </a:p>
      </dgm:t>
    </dgm:pt>
    <dgm:pt modelId="{C6447F44-7DCA-4716-96C1-661977117DBF}">
      <dgm:prSet/>
      <dgm:spPr/>
      <dgm:t>
        <a:bodyPr/>
        <a:lstStyle/>
        <a:p>
          <a:r>
            <a:rPr lang="en-AU" dirty="0"/>
            <a:t>Non-verbal expression</a:t>
          </a:r>
          <a:endParaRPr lang="en-US" dirty="0"/>
        </a:p>
      </dgm:t>
    </dgm:pt>
    <dgm:pt modelId="{629B15C4-8A69-4747-9E5B-B69B078082BD}" type="parTrans" cxnId="{665BA9EE-2133-435A-9FC9-8ED505DADC60}">
      <dgm:prSet/>
      <dgm:spPr/>
      <dgm:t>
        <a:bodyPr/>
        <a:lstStyle/>
        <a:p>
          <a:endParaRPr lang="en-US"/>
        </a:p>
      </dgm:t>
    </dgm:pt>
    <dgm:pt modelId="{0D61C8E3-FDB5-4B7C-9704-55DD6ED9C1AD}" type="sibTrans" cxnId="{665BA9EE-2133-435A-9FC9-8ED505DADC60}">
      <dgm:prSet/>
      <dgm:spPr/>
      <dgm:t>
        <a:bodyPr/>
        <a:lstStyle/>
        <a:p>
          <a:endParaRPr lang="en-US"/>
        </a:p>
      </dgm:t>
    </dgm:pt>
    <dgm:pt modelId="{8FC8B8AD-779A-4B6C-975B-76699E4607B8}">
      <dgm:prSet/>
      <dgm:spPr/>
      <dgm:t>
        <a:bodyPr/>
        <a:lstStyle/>
        <a:p>
          <a:r>
            <a:rPr lang="en-AU"/>
            <a:t>moving together</a:t>
          </a:r>
          <a:endParaRPr lang="en-US"/>
        </a:p>
      </dgm:t>
    </dgm:pt>
    <dgm:pt modelId="{E441B464-FAD1-4E06-AE02-0152512A8E5B}" type="parTrans" cxnId="{DD2BB769-7B25-4B7C-B32D-C153186C603D}">
      <dgm:prSet/>
      <dgm:spPr/>
      <dgm:t>
        <a:bodyPr/>
        <a:lstStyle/>
        <a:p>
          <a:endParaRPr lang="en-US"/>
        </a:p>
      </dgm:t>
    </dgm:pt>
    <dgm:pt modelId="{7CAD9270-A169-4206-A215-FD4AC3F77FA5}" type="sibTrans" cxnId="{DD2BB769-7B25-4B7C-B32D-C153186C603D}">
      <dgm:prSet/>
      <dgm:spPr/>
      <dgm:t>
        <a:bodyPr/>
        <a:lstStyle/>
        <a:p>
          <a:endParaRPr lang="en-US"/>
        </a:p>
      </dgm:t>
    </dgm:pt>
    <dgm:pt modelId="{DE8CB6A6-4C5A-4CE0-9D45-34DE8A9DB8EA}">
      <dgm:prSet/>
      <dgm:spPr/>
      <dgm:t>
        <a:bodyPr/>
        <a:lstStyle/>
        <a:p>
          <a:r>
            <a:rPr lang="en-AU"/>
            <a:t>feeling/tone</a:t>
          </a:r>
          <a:endParaRPr lang="en-US"/>
        </a:p>
      </dgm:t>
    </dgm:pt>
    <dgm:pt modelId="{953CDD44-3A5E-4F21-B9B5-4684708FB329}" type="parTrans" cxnId="{EBB3F287-D538-415E-B383-AFF1FF236007}">
      <dgm:prSet/>
      <dgm:spPr/>
      <dgm:t>
        <a:bodyPr/>
        <a:lstStyle/>
        <a:p>
          <a:endParaRPr lang="en-US"/>
        </a:p>
      </dgm:t>
    </dgm:pt>
    <dgm:pt modelId="{BC0EC2EE-2CB1-4A1B-831E-79E1CD45BC43}" type="sibTrans" cxnId="{EBB3F287-D538-415E-B383-AFF1FF236007}">
      <dgm:prSet/>
      <dgm:spPr/>
      <dgm:t>
        <a:bodyPr/>
        <a:lstStyle/>
        <a:p>
          <a:endParaRPr lang="en-US"/>
        </a:p>
      </dgm:t>
    </dgm:pt>
    <dgm:pt modelId="{BE48E615-97EC-4813-A98B-14BB3D1E127C}" type="pres">
      <dgm:prSet presAssocID="{5781A10C-7D6A-4A3E-916F-3C7853170F57}" presName="cycle" presStyleCnt="0">
        <dgm:presLayoutVars>
          <dgm:dir/>
          <dgm:resizeHandles val="exact"/>
        </dgm:presLayoutVars>
      </dgm:prSet>
      <dgm:spPr/>
    </dgm:pt>
    <dgm:pt modelId="{0CF85DBE-F4C6-47F9-8985-97A83A976E68}" type="pres">
      <dgm:prSet presAssocID="{F7509571-4D6A-4AF0-B95B-89EBD1D1AD22}" presName="node" presStyleLbl="node1" presStyleIdx="0" presStyleCnt="4">
        <dgm:presLayoutVars>
          <dgm:bulletEnabled val="1"/>
        </dgm:presLayoutVars>
      </dgm:prSet>
      <dgm:spPr/>
    </dgm:pt>
    <dgm:pt modelId="{7B0C3272-EB5F-47DE-A7D7-67284684973A}" type="pres">
      <dgm:prSet presAssocID="{F7509571-4D6A-4AF0-B95B-89EBD1D1AD22}" presName="spNode" presStyleCnt="0"/>
      <dgm:spPr/>
    </dgm:pt>
    <dgm:pt modelId="{DFD4D50D-C505-4FC9-A1D8-930B51804E3D}" type="pres">
      <dgm:prSet presAssocID="{B493FA0A-C67F-4193-BB09-4950E68A9030}" presName="sibTrans" presStyleLbl="sibTrans1D1" presStyleIdx="0" presStyleCnt="4"/>
      <dgm:spPr/>
    </dgm:pt>
    <dgm:pt modelId="{AE7746C1-C368-4A49-AC9B-55F1E7B448C6}" type="pres">
      <dgm:prSet presAssocID="{C6447F44-7DCA-4716-96C1-661977117DBF}" presName="node" presStyleLbl="node1" presStyleIdx="1" presStyleCnt="4">
        <dgm:presLayoutVars>
          <dgm:bulletEnabled val="1"/>
        </dgm:presLayoutVars>
      </dgm:prSet>
      <dgm:spPr/>
    </dgm:pt>
    <dgm:pt modelId="{60E854F6-8345-441F-8BCE-66CA1AEA5DCC}" type="pres">
      <dgm:prSet presAssocID="{C6447F44-7DCA-4716-96C1-661977117DBF}" presName="spNode" presStyleCnt="0"/>
      <dgm:spPr/>
    </dgm:pt>
    <dgm:pt modelId="{85E3F04F-57D8-40E9-AC6C-55F0F38B2FB9}" type="pres">
      <dgm:prSet presAssocID="{0D61C8E3-FDB5-4B7C-9704-55DD6ED9C1AD}" presName="sibTrans" presStyleLbl="sibTrans1D1" presStyleIdx="1" presStyleCnt="4"/>
      <dgm:spPr/>
    </dgm:pt>
    <dgm:pt modelId="{751B1431-0FF9-4EA1-A7DA-8837F4E63213}" type="pres">
      <dgm:prSet presAssocID="{8FC8B8AD-779A-4B6C-975B-76699E4607B8}" presName="node" presStyleLbl="node1" presStyleIdx="2" presStyleCnt="4">
        <dgm:presLayoutVars>
          <dgm:bulletEnabled val="1"/>
        </dgm:presLayoutVars>
      </dgm:prSet>
      <dgm:spPr/>
    </dgm:pt>
    <dgm:pt modelId="{39368465-AC73-4CA1-ADB6-FE22B2701FD4}" type="pres">
      <dgm:prSet presAssocID="{8FC8B8AD-779A-4B6C-975B-76699E4607B8}" presName="spNode" presStyleCnt="0"/>
      <dgm:spPr/>
    </dgm:pt>
    <dgm:pt modelId="{A49D9C45-71EF-40B6-8DD7-4CBD5ADEAE39}" type="pres">
      <dgm:prSet presAssocID="{7CAD9270-A169-4206-A215-FD4AC3F77FA5}" presName="sibTrans" presStyleLbl="sibTrans1D1" presStyleIdx="2" presStyleCnt="4"/>
      <dgm:spPr/>
    </dgm:pt>
    <dgm:pt modelId="{E942EB08-D150-4FEC-B70B-A297F2AE3269}" type="pres">
      <dgm:prSet presAssocID="{DE8CB6A6-4C5A-4CE0-9D45-34DE8A9DB8EA}" presName="node" presStyleLbl="node1" presStyleIdx="3" presStyleCnt="4">
        <dgm:presLayoutVars>
          <dgm:bulletEnabled val="1"/>
        </dgm:presLayoutVars>
      </dgm:prSet>
      <dgm:spPr/>
    </dgm:pt>
    <dgm:pt modelId="{503D08D1-AE88-410B-A338-D6AF8F570033}" type="pres">
      <dgm:prSet presAssocID="{DE8CB6A6-4C5A-4CE0-9D45-34DE8A9DB8EA}" presName="spNode" presStyleCnt="0"/>
      <dgm:spPr/>
    </dgm:pt>
    <dgm:pt modelId="{71547E79-7B40-4F70-AD2C-93A3CF5F5283}" type="pres">
      <dgm:prSet presAssocID="{BC0EC2EE-2CB1-4A1B-831E-79E1CD45BC43}" presName="sibTrans" presStyleLbl="sibTrans1D1" presStyleIdx="3" presStyleCnt="4"/>
      <dgm:spPr/>
    </dgm:pt>
  </dgm:ptLst>
  <dgm:cxnLst>
    <dgm:cxn modelId="{216B2627-A79B-4AF7-82DD-CCB66E829785}" type="presOf" srcId="{BC0EC2EE-2CB1-4A1B-831E-79E1CD45BC43}" destId="{71547E79-7B40-4F70-AD2C-93A3CF5F5283}" srcOrd="0" destOrd="0" presId="urn:microsoft.com/office/officeart/2005/8/layout/cycle5"/>
    <dgm:cxn modelId="{A9897331-2DCB-47AE-8F0C-F900B817CB5D}" type="presOf" srcId="{8FC8B8AD-779A-4B6C-975B-76699E4607B8}" destId="{751B1431-0FF9-4EA1-A7DA-8837F4E63213}" srcOrd="0" destOrd="0" presId="urn:microsoft.com/office/officeart/2005/8/layout/cycle5"/>
    <dgm:cxn modelId="{DD2BB769-7B25-4B7C-B32D-C153186C603D}" srcId="{5781A10C-7D6A-4A3E-916F-3C7853170F57}" destId="{8FC8B8AD-779A-4B6C-975B-76699E4607B8}" srcOrd="2" destOrd="0" parTransId="{E441B464-FAD1-4E06-AE02-0152512A8E5B}" sibTransId="{7CAD9270-A169-4206-A215-FD4AC3F77FA5}"/>
    <dgm:cxn modelId="{A7D2A653-5BD3-4152-B4D0-69A6766C7B12}" type="presOf" srcId="{F7509571-4D6A-4AF0-B95B-89EBD1D1AD22}" destId="{0CF85DBE-F4C6-47F9-8985-97A83A976E68}" srcOrd="0" destOrd="0" presId="urn:microsoft.com/office/officeart/2005/8/layout/cycle5"/>
    <dgm:cxn modelId="{33A5ED7A-5176-4C22-A72A-E271307598C7}" type="presOf" srcId="{5781A10C-7D6A-4A3E-916F-3C7853170F57}" destId="{BE48E615-97EC-4813-A98B-14BB3D1E127C}" srcOrd="0" destOrd="0" presId="urn:microsoft.com/office/officeart/2005/8/layout/cycle5"/>
    <dgm:cxn modelId="{EBB3F287-D538-415E-B383-AFF1FF236007}" srcId="{5781A10C-7D6A-4A3E-916F-3C7853170F57}" destId="{DE8CB6A6-4C5A-4CE0-9D45-34DE8A9DB8EA}" srcOrd="3" destOrd="0" parTransId="{953CDD44-3A5E-4F21-B9B5-4684708FB329}" sibTransId="{BC0EC2EE-2CB1-4A1B-831E-79E1CD45BC43}"/>
    <dgm:cxn modelId="{04C3AE98-412F-4623-A434-ECFB2CE61D49}" type="presOf" srcId="{7CAD9270-A169-4206-A215-FD4AC3F77FA5}" destId="{A49D9C45-71EF-40B6-8DD7-4CBD5ADEAE39}" srcOrd="0" destOrd="0" presId="urn:microsoft.com/office/officeart/2005/8/layout/cycle5"/>
    <dgm:cxn modelId="{7AEF03A1-5DA2-47D4-A133-53666F56B576}" srcId="{5781A10C-7D6A-4A3E-916F-3C7853170F57}" destId="{F7509571-4D6A-4AF0-B95B-89EBD1D1AD22}" srcOrd="0" destOrd="0" parTransId="{7B35F165-77EA-425B-8173-BD08D1FBFC96}" sibTransId="{B493FA0A-C67F-4193-BB09-4950E68A9030}"/>
    <dgm:cxn modelId="{F934FFB9-D3CD-41C1-A334-5A891D00554C}" type="presOf" srcId="{DE8CB6A6-4C5A-4CE0-9D45-34DE8A9DB8EA}" destId="{E942EB08-D150-4FEC-B70B-A297F2AE3269}" srcOrd="0" destOrd="0" presId="urn:microsoft.com/office/officeart/2005/8/layout/cycle5"/>
    <dgm:cxn modelId="{E7C389BB-65C2-4075-B338-E104C2CE1397}" type="presOf" srcId="{B493FA0A-C67F-4193-BB09-4950E68A9030}" destId="{DFD4D50D-C505-4FC9-A1D8-930B51804E3D}" srcOrd="0" destOrd="0" presId="urn:microsoft.com/office/officeart/2005/8/layout/cycle5"/>
    <dgm:cxn modelId="{04E7E6E0-E6D5-4AB4-B9A8-4EDAC8D7FAC0}" type="presOf" srcId="{0D61C8E3-FDB5-4B7C-9704-55DD6ED9C1AD}" destId="{85E3F04F-57D8-40E9-AC6C-55F0F38B2FB9}" srcOrd="0" destOrd="0" presId="urn:microsoft.com/office/officeart/2005/8/layout/cycle5"/>
    <dgm:cxn modelId="{CFC4DDEA-6B77-4C13-B0E7-47674D0EB9F9}" type="presOf" srcId="{C6447F44-7DCA-4716-96C1-661977117DBF}" destId="{AE7746C1-C368-4A49-AC9B-55F1E7B448C6}" srcOrd="0" destOrd="0" presId="urn:microsoft.com/office/officeart/2005/8/layout/cycle5"/>
    <dgm:cxn modelId="{665BA9EE-2133-435A-9FC9-8ED505DADC60}" srcId="{5781A10C-7D6A-4A3E-916F-3C7853170F57}" destId="{C6447F44-7DCA-4716-96C1-661977117DBF}" srcOrd="1" destOrd="0" parTransId="{629B15C4-8A69-4747-9E5B-B69B078082BD}" sibTransId="{0D61C8E3-FDB5-4B7C-9704-55DD6ED9C1AD}"/>
    <dgm:cxn modelId="{AF7AF607-5A27-4BD4-A420-89B5D9F6DF7E}" type="presParOf" srcId="{BE48E615-97EC-4813-A98B-14BB3D1E127C}" destId="{0CF85DBE-F4C6-47F9-8985-97A83A976E68}" srcOrd="0" destOrd="0" presId="urn:microsoft.com/office/officeart/2005/8/layout/cycle5"/>
    <dgm:cxn modelId="{EF1B3059-AA13-45DB-B6F5-5BE3A541F27E}" type="presParOf" srcId="{BE48E615-97EC-4813-A98B-14BB3D1E127C}" destId="{7B0C3272-EB5F-47DE-A7D7-67284684973A}" srcOrd="1" destOrd="0" presId="urn:microsoft.com/office/officeart/2005/8/layout/cycle5"/>
    <dgm:cxn modelId="{D38D77A8-BD0A-4AC4-8A09-55C441C92862}" type="presParOf" srcId="{BE48E615-97EC-4813-A98B-14BB3D1E127C}" destId="{DFD4D50D-C505-4FC9-A1D8-930B51804E3D}" srcOrd="2" destOrd="0" presId="urn:microsoft.com/office/officeart/2005/8/layout/cycle5"/>
    <dgm:cxn modelId="{65CAE4C2-F9D2-45EF-BFAA-A2DDD1D38583}" type="presParOf" srcId="{BE48E615-97EC-4813-A98B-14BB3D1E127C}" destId="{AE7746C1-C368-4A49-AC9B-55F1E7B448C6}" srcOrd="3" destOrd="0" presId="urn:microsoft.com/office/officeart/2005/8/layout/cycle5"/>
    <dgm:cxn modelId="{60B8539A-2092-486E-8F7B-EB28B0253383}" type="presParOf" srcId="{BE48E615-97EC-4813-A98B-14BB3D1E127C}" destId="{60E854F6-8345-441F-8BCE-66CA1AEA5DCC}" srcOrd="4" destOrd="0" presId="urn:microsoft.com/office/officeart/2005/8/layout/cycle5"/>
    <dgm:cxn modelId="{E2F13D2B-8F1D-4403-89A1-07E90EDFEAF6}" type="presParOf" srcId="{BE48E615-97EC-4813-A98B-14BB3D1E127C}" destId="{85E3F04F-57D8-40E9-AC6C-55F0F38B2FB9}" srcOrd="5" destOrd="0" presId="urn:microsoft.com/office/officeart/2005/8/layout/cycle5"/>
    <dgm:cxn modelId="{32DF905A-A1F7-40B8-9022-BAEBAE82D461}" type="presParOf" srcId="{BE48E615-97EC-4813-A98B-14BB3D1E127C}" destId="{751B1431-0FF9-4EA1-A7DA-8837F4E63213}" srcOrd="6" destOrd="0" presId="urn:microsoft.com/office/officeart/2005/8/layout/cycle5"/>
    <dgm:cxn modelId="{99CB19C5-1B13-4DA2-AD24-B89969BD111B}" type="presParOf" srcId="{BE48E615-97EC-4813-A98B-14BB3D1E127C}" destId="{39368465-AC73-4CA1-ADB6-FE22B2701FD4}" srcOrd="7" destOrd="0" presId="urn:microsoft.com/office/officeart/2005/8/layout/cycle5"/>
    <dgm:cxn modelId="{024FE2CE-4973-4C60-ACFA-DC8E905701F9}" type="presParOf" srcId="{BE48E615-97EC-4813-A98B-14BB3D1E127C}" destId="{A49D9C45-71EF-40B6-8DD7-4CBD5ADEAE39}" srcOrd="8" destOrd="0" presId="urn:microsoft.com/office/officeart/2005/8/layout/cycle5"/>
    <dgm:cxn modelId="{50FB5306-F45B-48DE-9E81-356ACFCE0887}" type="presParOf" srcId="{BE48E615-97EC-4813-A98B-14BB3D1E127C}" destId="{E942EB08-D150-4FEC-B70B-A297F2AE3269}" srcOrd="9" destOrd="0" presId="urn:microsoft.com/office/officeart/2005/8/layout/cycle5"/>
    <dgm:cxn modelId="{A8BCC566-E81D-4ADF-B1F7-CC8B682DACDD}" type="presParOf" srcId="{BE48E615-97EC-4813-A98B-14BB3D1E127C}" destId="{503D08D1-AE88-410B-A338-D6AF8F570033}" srcOrd="10" destOrd="0" presId="urn:microsoft.com/office/officeart/2005/8/layout/cycle5"/>
    <dgm:cxn modelId="{544D9166-1476-47D5-B803-B0FA59BB3F31}" type="presParOf" srcId="{BE48E615-97EC-4813-A98B-14BB3D1E127C}" destId="{71547E79-7B40-4F70-AD2C-93A3CF5F5283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8EE583-184C-492C-8E62-FF3EAE7E419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2C4DD7E-DA08-416F-BC49-975852F15C08}">
      <dgm:prSet/>
      <dgm:spPr/>
      <dgm:t>
        <a:bodyPr/>
        <a:lstStyle/>
        <a:p>
          <a:r>
            <a:rPr lang="en-AU"/>
            <a:t>Person A is sad</a:t>
          </a:r>
          <a:endParaRPr lang="en-US"/>
        </a:p>
      </dgm:t>
    </dgm:pt>
    <dgm:pt modelId="{D835B6D9-B971-4DA9-B70F-B7AD6A15FCBB}" type="parTrans" cxnId="{E6D0D8CA-CB98-4963-9CD6-2D07DF1C21CB}">
      <dgm:prSet/>
      <dgm:spPr/>
      <dgm:t>
        <a:bodyPr/>
        <a:lstStyle/>
        <a:p>
          <a:endParaRPr lang="en-US"/>
        </a:p>
      </dgm:t>
    </dgm:pt>
    <dgm:pt modelId="{77F77733-DB55-4A92-8EB2-588946311F1F}" type="sibTrans" cxnId="{E6D0D8CA-CB98-4963-9CD6-2D07DF1C21CB}">
      <dgm:prSet/>
      <dgm:spPr/>
      <dgm:t>
        <a:bodyPr/>
        <a:lstStyle/>
        <a:p>
          <a:endParaRPr lang="en-US"/>
        </a:p>
      </dgm:t>
    </dgm:pt>
    <dgm:pt modelId="{85159038-460C-4D33-BC34-8E69C9515179}">
      <dgm:prSet/>
      <dgm:spPr/>
      <dgm:t>
        <a:bodyPr/>
        <a:lstStyle/>
        <a:p>
          <a:r>
            <a:rPr lang="en-AU"/>
            <a:t>Person B approaches in a sympathetic and then a kinaesthetic empathic way</a:t>
          </a:r>
          <a:endParaRPr lang="en-US"/>
        </a:p>
      </dgm:t>
    </dgm:pt>
    <dgm:pt modelId="{3D82CE3A-DFCF-4154-BFCF-E7AFA3EDEB9B}" type="parTrans" cxnId="{0770214B-4BCF-47B5-A958-121D0EEBC69A}">
      <dgm:prSet/>
      <dgm:spPr/>
      <dgm:t>
        <a:bodyPr/>
        <a:lstStyle/>
        <a:p>
          <a:endParaRPr lang="en-US"/>
        </a:p>
      </dgm:t>
    </dgm:pt>
    <dgm:pt modelId="{ED589AD1-660E-460D-92FD-D59C34FB3916}" type="sibTrans" cxnId="{0770214B-4BCF-47B5-A958-121D0EEBC69A}">
      <dgm:prSet/>
      <dgm:spPr/>
      <dgm:t>
        <a:bodyPr/>
        <a:lstStyle/>
        <a:p>
          <a:endParaRPr lang="en-US"/>
        </a:p>
      </dgm:t>
    </dgm:pt>
    <dgm:pt modelId="{585C2A6C-F543-49EA-8223-EAC1422D17E0}">
      <dgm:prSet/>
      <dgm:spPr/>
      <dgm:t>
        <a:bodyPr/>
        <a:lstStyle/>
        <a:p>
          <a:r>
            <a:rPr lang="en-AU"/>
            <a:t>Swap. </a:t>
          </a:r>
          <a:endParaRPr lang="en-US"/>
        </a:p>
      </dgm:t>
    </dgm:pt>
    <dgm:pt modelId="{91DE0049-DAB2-4958-822F-FA2A22D9BB72}" type="parTrans" cxnId="{30786C8F-2707-41F2-9C51-F3E2BB0CB45D}">
      <dgm:prSet/>
      <dgm:spPr/>
      <dgm:t>
        <a:bodyPr/>
        <a:lstStyle/>
        <a:p>
          <a:endParaRPr lang="en-US"/>
        </a:p>
      </dgm:t>
    </dgm:pt>
    <dgm:pt modelId="{6731012F-F7E5-4C40-B712-B2B7935D2673}" type="sibTrans" cxnId="{30786C8F-2707-41F2-9C51-F3E2BB0CB45D}">
      <dgm:prSet/>
      <dgm:spPr/>
      <dgm:t>
        <a:bodyPr/>
        <a:lstStyle/>
        <a:p>
          <a:endParaRPr lang="en-US"/>
        </a:p>
      </dgm:t>
    </dgm:pt>
    <dgm:pt modelId="{5D213D9E-56AE-4FB8-8FFF-DE11C5ACB686}">
      <dgm:prSet/>
      <dgm:spPr/>
      <dgm:t>
        <a:bodyPr/>
        <a:lstStyle/>
        <a:p>
          <a:r>
            <a:rPr lang="en-AU"/>
            <a:t>Share your experience</a:t>
          </a:r>
          <a:endParaRPr lang="en-US"/>
        </a:p>
      </dgm:t>
    </dgm:pt>
    <dgm:pt modelId="{D8009063-5EF6-420C-A2D0-54F418C34E35}" type="parTrans" cxnId="{F5C0D25A-95AD-47A8-B9B6-1F336234CC8B}">
      <dgm:prSet/>
      <dgm:spPr/>
      <dgm:t>
        <a:bodyPr/>
        <a:lstStyle/>
        <a:p>
          <a:endParaRPr lang="en-US"/>
        </a:p>
      </dgm:t>
    </dgm:pt>
    <dgm:pt modelId="{28BF34F3-00D6-49CE-B403-0334D1F25B9C}" type="sibTrans" cxnId="{F5C0D25A-95AD-47A8-B9B6-1F336234CC8B}">
      <dgm:prSet/>
      <dgm:spPr/>
      <dgm:t>
        <a:bodyPr/>
        <a:lstStyle/>
        <a:p>
          <a:endParaRPr lang="en-US"/>
        </a:p>
      </dgm:t>
    </dgm:pt>
    <dgm:pt modelId="{322D197C-D9CE-496E-A15A-482C4D8AD3FC}" type="pres">
      <dgm:prSet presAssocID="{378EE583-184C-492C-8E62-FF3EAE7E4194}" presName="vert0" presStyleCnt="0">
        <dgm:presLayoutVars>
          <dgm:dir/>
          <dgm:animOne val="branch"/>
          <dgm:animLvl val="lvl"/>
        </dgm:presLayoutVars>
      </dgm:prSet>
      <dgm:spPr/>
    </dgm:pt>
    <dgm:pt modelId="{69E91E96-8CC9-45D7-94D4-93431308948F}" type="pres">
      <dgm:prSet presAssocID="{02C4DD7E-DA08-416F-BC49-975852F15C08}" presName="thickLine" presStyleLbl="alignNode1" presStyleIdx="0" presStyleCnt="4"/>
      <dgm:spPr/>
    </dgm:pt>
    <dgm:pt modelId="{E6700D3F-8ADA-4971-A9C1-5F54BB3CD78D}" type="pres">
      <dgm:prSet presAssocID="{02C4DD7E-DA08-416F-BC49-975852F15C08}" presName="horz1" presStyleCnt="0"/>
      <dgm:spPr/>
    </dgm:pt>
    <dgm:pt modelId="{C4F08200-7879-4D07-A5C1-55F72692465F}" type="pres">
      <dgm:prSet presAssocID="{02C4DD7E-DA08-416F-BC49-975852F15C08}" presName="tx1" presStyleLbl="revTx" presStyleIdx="0" presStyleCnt="4"/>
      <dgm:spPr/>
    </dgm:pt>
    <dgm:pt modelId="{01C51A22-BCD0-4C5A-B493-AF20D67E92C1}" type="pres">
      <dgm:prSet presAssocID="{02C4DD7E-DA08-416F-BC49-975852F15C08}" presName="vert1" presStyleCnt="0"/>
      <dgm:spPr/>
    </dgm:pt>
    <dgm:pt modelId="{7D19757F-7637-431C-8B82-AB50D5814FBF}" type="pres">
      <dgm:prSet presAssocID="{85159038-460C-4D33-BC34-8E69C9515179}" presName="thickLine" presStyleLbl="alignNode1" presStyleIdx="1" presStyleCnt="4"/>
      <dgm:spPr/>
    </dgm:pt>
    <dgm:pt modelId="{4CE88004-E73F-4F6C-A20E-9CDE65A4574A}" type="pres">
      <dgm:prSet presAssocID="{85159038-460C-4D33-BC34-8E69C9515179}" presName="horz1" presStyleCnt="0"/>
      <dgm:spPr/>
    </dgm:pt>
    <dgm:pt modelId="{E1261206-F376-457F-984D-1C9818DC5A98}" type="pres">
      <dgm:prSet presAssocID="{85159038-460C-4D33-BC34-8E69C9515179}" presName="tx1" presStyleLbl="revTx" presStyleIdx="1" presStyleCnt="4"/>
      <dgm:spPr/>
    </dgm:pt>
    <dgm:pt modelId="{8A6AD90B-87E3-4E19-8A8B-827820272930}" type="pres">
      <dgm:prSet presAssocID="{85159038-460C-4D33-BC34-8E69C9515179}" presName="vert1" presStyleCnt="0"/>
      <dgm:spPr/>
    </dgm:pt>
    <dgm:pt modelId="{63D2C30A-DE07-4624-9121-8E8A49F20C4E}" type="pres">
      <dgm:prSet presAssocID="{585C2A6C-F543-49EA-8223-EAC1422D17E0}" presName="thickLine" presStyleLbl="alignNode1" presStyleIdx="2" presStyleCnt="4"/>
      <dgm:spPr/>
    </dgm:pt>
    <dgm:pt modelId="{53FC4327-844D-4EDF-A8E8-C9155E6CEF83}" type="pres">
      <dgm:prSet presAssocID="{585C2A6C-F543-49EA-8223-EAC1422D17E0}" presName="horz1" presStyleCnt="0"/>
      <dgm:spPr/>
    </dgm:pt>
    <dgm:pt modelId="{EFA2DA9D-630D-488D-8878-164A857774BF}" type="pres">
      <dgm:prSet presAssocID="{585C2A6C-F543-49EA-8223-EAC1422D17E0}" presName="tx1" presStyleLbl="revTx" presStyleIdx="2" presStyleCnt="4"/>
      <dgm:spPr/>
    </dgm:pt>
    <dgm:pt modelId="{96A4341E-D37B-4B3B-965E-656F64049AFF}" type="pres">
      <dgm:prSet presAssocID="{585C2A6C-F543-49EA-8223-EAC1422D17E0}" presName="vert1" presStyleCnt="0"/>
      <dgm:spPr/>
    </dgm:pt>
    <dgm:pt modelId="{7566E0A8-F513-41E4-ABC3-7249AD77C977}" type="pres">
      <dgm:prSet presAssocID="{5D213D9E-56AE-4FB8-8FFF-DE11C5ACB686}" presName="thickLine" presStyleLbl="alignNode1" presStyleIdx="3" presStyleCnt="4"/>
      <dgm:spPr/>
    </dgm:pt>
    <dgm:pt modelId="{1F8B820C-8D2C-4FDD-9ADE-4C61B4C283CC}" type="pres">
      <dgm:prSet presAssocID="{5D213D9E-56AE-4FB8-8FFF-DE11C5ACB686}" presName="horz1" presStyleCnt="0"/>
      <dgm:spPr/>
    </dgm:pt>
    <dgm:pt modelId="{4FA55519-4597-43F6-A0BF-783DC6EEF736}" type="pres">
      <dgm:prSet presAssocID="{5D213D9E-56AE-4FB8-8FFF-DE11C5ACB686}" presName="tx1" presStyleLbl="revTx" presStyleIdx="3" presStyleCnt="4"/>
      <dgm:spPr/>
    </dgm:pt>
    <dgm:pt modelId="{6505C168-009F-45DD-8BAF-6BD3B14FD682}" type="pres">
      <dgm:prSet presAssocID="{5D213D9E-56AE-4FB8-8FFF-DE11C5ACB686}" presName="vert1" presStyleCnt="0"/>
      <dgm:spPr/>
    </dgm:pt>
  </dgm:ptLst>
  <dgm:cxnLst>
    <dgm:cxn modelId="{D38D5D0F-5B01-4B26-86DD-C2276848B27C}" type="presOf" srcId="{5D213D9E-56AE-4FB8-8FFF-DE11C5ACB686}" destId="{4FA55519-4597-43F6-A0BF-783DC6EEF736}" srcOrd="0" destOrd="0" presId="urn:microsoft.com/office/officeart/2008/layout/LinedList"/>
    <dgm:cxn modelId="{235A4E37-C5A3-42A7-9839-7EF2011D440F}" type="presOf" srcId="{85159038-460C-4D33-BC34-8E69C9515179}" destId="{E1261206-F376-457F-984D-1C9818DC5A98}" srcOrd="0" destOrd="0" presId="urn:microsoft.com/office/officeart/2008/layout/LinedList"/>
    <dgm:cxn modelId="{0770214B-4BCF-47B5-A958-121D0EEBC69A}" srcId="{378EE583-184C-492C-8E62-FF3EAE7E4194}" destId="{85159038-460C-4D33-BC34-8E69C9515179}" srcOrd="1" destOrd="0" parTransId="{3D82CE3A-DFCF-4154-BFCF-E7AFA3EDEB9B}" sibTransId="{ED589AD1-660E-460D-92FD-D59C34FB3916}"/>
    <dgm:cxn modelId="{52AB9877-AE53-476A-A378-6E8EED2E327D}" type="presOf" srcId="{585C2A6C-F543-49EA-8223-EAC1422D17E0}" destId="{EFA2DA9D-630D-488D-8878-164A857774BF}" srcOrd="0" destOrd="0" presId="urn:microsoft.com/office/officeart/2008/layout/LinedList"/>
    <dgm:cxn modelId="{F5C0D25A-95AD-47A8-B9B6-1F336234CC8B}" srcId="{378EE583-184C-492C-8E62-FF3EAE7E4194}" destId="{5D213D9E-56AE-4FB8-8FFF-DE11C5ACB686}" srcOrd="3" destOrd="0" parTransId="{D8009063-5EF6-420C-A2D0-54F418C34E35}" sibTransId="{28BF34F3-00D6-49CE-B403-0334D1F25B9C}"/>
    <dgm:cxn modelId="{30786C8F-2707-41F2-9C51-F3E2BB0CB45D}" srcId="{378EE583-184C-492C-8E62-FF3EAE7E4194}" destId="{585C2A6C-F543-49EA-8223-EAC1422D17E0}" srcOrd="2" destOrd="0" parTransId="{91DE0049-DAB2-4958-822F-FA2A22D9BB72}" sibTransId="{6731012F-F7E5-4C40-B712-B2B7935D2673}"/>
    <dgm:cxn modelId="{E6D0D8CA-CB98-4963-9CD6-2D07DF1C21CB}" srcId="{378EE583-184C-492C-8E62-FF3EAE7E4194}" destId="{02C4DD7E-DA08-416F-BC49-975852F15C08}" srcOrd="0" destOrd="0" parTransId="{D835B6D9-B971-4DA9-B70F-B7AD6A15FCBB}" sibTransId="{77F77733-DB55-4A92-8EB2-588946311F1F}"/>
    <dgm:cxn modelId="{34F661D1-E014-4548-B4BA-43419B792370}" type="presOf" srcId="{378EE583-184C-492C-8E62-FF3EAE7E4194}" destId="{322D197C-D9CE-496E-A15A-482C4D8AD3FC}" srcOrd="0" destOrd="0" presId="urn:microsoft.com/office/officeart/2008/layout/LinedList"/>
    <dgm:cxn modelId="{B4936CDB-BA33-4AD5-9B64-9AD2FFFB1170}" type="presOf" srcId="{02C4DD7E-DA08-416F-BC49-975852F15C08}" destId="{C4F08200-7879-4D07-A5C1-55F72692465F}" srcOrd="0" destOrd="0" presId="urn:microsoft.com/office/officeart/2008/layout/LinedList"/>
    <dgm:cxn modelId="{FA1EB4AA-5B65-495C-9390-4C14A6B73C6C}" type="presParOf" srcId="{322D197C-D9CE-496E-A15A-482C4D8AD3FC}" destId="{69E91E96-8CC9-45D7-94D4-93431308948F}" srcOrd="0" destOrd="0" presId="urn:microsoft.com/office/officeart/2008/layout/LinedList"/>
    <dgm:cxn modelId="{102FE7F7-64C9-4E0E-9DF5-0436CDC59919}" type="presParOf" srcId="{322D197C-D9CE-496E-A15A-482C4D8AD3FC}" destId="{E6700D3F-8ADA-4971-A9C1-5F54BB3CD78D}" srcOrd="1" destOrd="0" presId="urn:microsoft.com/office/officeart/2008/layout/LinedList"/>
    <dgm:cxn modelId="{A11E4734-3689-4833-9855-2838D8E7C541}" type="presParOf" srcId="{E6700D3F-8ADA-4971-A9C1-5F54BB3CD78D}" destId="{C4F08200-7879-4D07-A5C1-55F72692465F}" srcOrd="0" destOrd="0" presId="urn:microsoft.com/office/officeart/2008/layout/LinedList"/>
    <dgm:cxn modelId="{394C1053-1793-4420-831F-5F6FAFDEC30E}" type="presParOf" srcId="{E6700D3F-8ADA-4971-A9C1-5F54BB3CD78D}" destId="{01C51A22-BCD0-4C5A-B493-AF20D67E92C1}" srcOrd="1" destOrd="0" presId="urn:microsoft.com/office/officeart/2008/layout/LinedList"/>
    <dgm:cxn modelId="{0B5466C5-D89A-4602-9CA8-5A29805845E0}" type="presParOf" srcId="{322D197C-D9CE-496E-A15A-482C4D8AD3FC}" destId="{7D19757F-7637-431C-8B82-AB50D5814FBF}" srcOrd="2" destOrd="0" presId="urn:microsoft.com/office/officeart/2008/layout/LinedList"/>
    <dgm:cxn modelId="{8B27B157-2C40-4ED0-A4F3-F7EF5DAF5A9B}" type="presParOf" srcId="{322D197C-D9CE-496E-A15A-482C4D8AD3FC}" destId="{4CE88004-E73F-4F6C-A20E-9CDE65A4574A}" srcOrd="3" destOrd="0" presId="urn:microsoft.com/office/officeart/2008/layout/LinedList"/>
    <dgm:cxn modelId="{1C525C69-0D84-4AC5-9AF2-14C672C62BB5}" type="presParOf" srcId="{4CE88004-E73F-4F6C-A20E-9CDE65A4574A}" destId="{E1261206-F376-457F-984D-1C9818DC5A98}" srcOrd="0" destOrd="0" presId="urn:microsoft.com/office/officeart/2008/layout/LinedList"/>
    <dgm:cxn modelId="{3942B0BF-DD23-4B1F-9802-ACE262F86CCD}" type="presParOf" srcId="{4CE88004-E73F-4F6C-A20E-9CDE65A4574A}" destId="{8A6AD90B-87E3-4E19-8A8B-827820272930}" srcOrd="1" destOrd="0" presId="urn:microsoft.com/office/officeart/2008/layout/LinedList"/>
    <dgm:cxn modelId="{A7009395-75AF-47D8-A3C9-AD2FC4F3CD30}" type="presParOf" srcId="{322D197C-D9CE-496E-A15A-482C4D8AD3FC}" destId="{63D2C30A-DE07-4624-9121-8E8A49F20C4E}" srcOrd="4" destOrd="0" presId="urn:microsoft.com/office/officeart/2008/layout/LinedList"/>
    <dgm:cxn modelId="{79A5EF49-990E-4B26-92E2-EFF16CED4C44}" type="presParOf" srcId="{322D197C-D9CE-496E-A15A-482C4D8AD3FC}" destId="{53FC4327-844D-4EDF-A8E8-C9155E6CEF83}" srcOrd="5" destOrd="0" presId="urn:microsoft.com/office/officeart/2008/layout/LinedList"/>
    <dgm:cxn modelId="{BC69E696-3A75-43B2-BFB1-4791C88E481E}" type="presParOf" srcId="{53FC4327-844D-4EDF-A8E8-C9155E6CEF83}" destId="{EFA2DA9D-630D-488D-8878-164A857774BF}" srcOrd="0" destOrd="0" presId="urn:microsoft.com/office/officeart/2008/layout/LinedList"/>
    <dgm:cxn modelId="{0A6BA393-FB10-4515-B9C1-B21C04BC171E}" type="presParOf" srcId="{53FC4327-844D-4EDF-A8E8-C9155E6CEF83}" destId="{96A4341E-D37B-4B3B-965E-656F64049AFF}" srcOrd="1" destOrd="0" presId="urn:microsoft.com/office/officeart/2008/layout/LinedList"/>
    <dgm:cxn modelId="{469C5228-474D-4F5F-A530-5368C190DEC6}" type="presParOf" srcId="{322D197C-D9CE-496E-A15A-482C4D8AD3FC}" destId="{7566E0A8-F513-41E4-ABC3-7249AD77C977}" srcOrd="6" destOrd="0" presId="urn:microsoft.com/office/officeart/2008/layout/LinedList"/>
    <dgm:cxn modelId="{2CD0AFE1-7BE8-4B2A-84F2-A258D67D1855}" type="presParOf" srcId="{322D197C-D9CE-496E-A15A-482C4D8AD3FC}" destId="{1F8B820C-8D2C-4FDD-9ADE-4C61B4C283CC}" srcOrd="7" destOrd="0" presId="urn:microsoft.com/office/officeart/2008/layout/LinedList"/>
    <dgm:cxn modelId="{50D9739E-5B0E-414E-8AA4-BCD7CB0F9D91}" type="presParOf" srcId="{1F8B820C-8D2C-4FDD-9ADE-4C61B4C283CC}" destId="{4FA55519-4597-43F6-A0BF-783DC6EEF736}" srcOrd="0" destOrd="0" presId="urn:microsoft.com/office/officeart/2008/layout/LinedList"/>
    <dgm:cxn modelId="{197546B6-264E-4CA4-B4F1-B0589411E1B6}" type="presParOf" srcId="{1F8B820C-8D2C-4FDD-9ADE-4C61B4C283CC}" destId="{6505C168-009F-45DD-8BAF-6BD3B14FD68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85DBE-F4C6-47F9-8985-97A83A976E68}">
      <dsp:nvSpPr>
        <dsp:cNvPr id="0" name=""/>
        <dsp:cNvSpPr/>
      </dsp:nvSpPr>
      <dsp:spPr>
        <a:xfrm>
          <a:off x="4363715" y="749"/>
          <a:ext cx="1330969" cy="8651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 err="1"/>
            <a:t>demeanor</a:t>
          </a:r>
          <a:endParaRPr lang="en-US" sz="1500" kern="1200" dirty="0"/>
        </a:p>
      </dsp:txBody>
      <dsp:txXfrm>
        <a:off x="4405947" y="42981"/>
        <a:ext cx="1246505" cy="780666"/>
      </dsp:txXfrm>
    </dsp:sp>
    <dsp:sp modelId="{DFD4D50D-C505-4FC9-A1D8-930B51804E3D}">
      <dsp:nvSpPr>
        <dsp:cNvPr id="0" name=""/>
        <dsp:cNvSpPr/>
      </dsp:nvSpPr>
      <dsp:spPr>
        <a:xfrm>
          <a:off x="3599709" y="433315"/>
          <a:ext cx="2858981" cy="2858981"/>
        </a:xfrm>
        <a:custGeom>
          <a:avLst/>
          <a:gdLst/>
          <a:ahLst/>
          <a:cxnLst/>
          <a:rect l="0" t="0" r="0" b="0"/>
          <a:pathLst>
            <a:path>
              <a:moveTo>
                <a:pt x="2278766" y="279631"/>
              </a:moveTo>
              <a:arcTo wR="1429490" hR="1429490" stAng="18386954" swAng="163396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746C1-C368-4A49-AC9B-55F1E7B448C6}">
      <dsp:nvSpPr>
        <dsp:cNvPr id="0" name=""/>
        <dsp:cNvSpPr/>
      </dsp:nvSpPr>
      <dsp:spPr>
        <a:xfrm>
          <a:off x="5793205" y="1430240"/>
          <a:ext cx="1330969" cy="865130"/>
        </a:xfrm>
        <a:prstGeom prst="roundRect">
          <a:avLst/>
        </a:prstGeom>
        <a:solidFill>
          <a:schemeClr val="accent2">
            <a:hueOff val="-4292801"/>
            <a:satOff val="577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Non-verbal expression</a:t>
          </a:r>
          <a:endParaRPr lang="en-US" sz="1500" kern="1200" dirty="0"/>
        </a:p>
      </dsp:txBody>
      <dsp:txXfrm>
        <a:off x="5835437" y="1472472"/>
        <a:ext cx="1246505" cy="780666"/>
      </dsp:txXfrm>
    </dsp:sp>
    <dsp:sp modelId="{85E3F04F-57D8-40E9-AC6C-55F0F38B2FB9}">
      <dsp:nvSpPr>
        <dsp:cNvPr id="0" name=""/>
        <dsp:cNvSpPr/>
      </dsp:nvSpPr>
      <dsp:spPr>
        <a:xfrm>
          <a:off x="3599709" y="433315"/>
          <a:ext cx="2858981" cy="2858981"/>
        </a:xfrm>
        <a:custGeom>
          <a:avLst/>
          <a:gdLst/>
          <a:ahLst/>
          <a:cxnLst/>
          <a:rect l="0" t="0" r="0" b="0"/>
          <a:pathLst>
            <a:path>
              <a:moveTo>
                <a:pt x="2710811" y="2063258"/>
              </a:moveTo>
              <a:arcTo wR="1429490" hR="1429490" stAng="1579077" swAng="1633968"/>
            </a:path>
          </a:pathLst>
        </a:custGeom>
        <a:noFill/>
        <a:ln w="6350" cap="flat" cmpd="sng" algn="ctr">
          <a:solidFill>
            <a:schemeClr val="accent2">
              <a:hueOff val="-4292801"/>
              <a:satOff val="577"/>
              <a:lumOff val="65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B1431-0FF9-4EA1-A7DA-8837F4E63213}">
      <dsp:nvSpPr>
        <dsp:cNvPr id="0" name=""/>
        <dsp:cNvSpPr/>
      </dsp:nvSpPr>
      <dsp:spPr>
        <a:xfrm>
          <a:off x="4363715" y="2859731"/>
          <a:ext cx="1330969" cy="865130"/>
        </a:xfrm>
        <a:prstGeom prst="roundRect">
          <a:avLst/>
        </a:prstGeom>
        <a:solidFill>
          <a:schemeClr val="accent2">
            <a:hueOff val="-8585601"/>
            <a:satOff val="1155"/>
            <a:lumOff val="13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moving together</a:t>
          </a:r>
          <a:endParaRPr lang="en-US" sz="1500" kern="1200"/>
        </a:p>
      </dsp:txBody>
      <dsp:txXfrm>
        <a:off x="4405947" y="2901963"/>
        <a:ext cx="1246505" cy="780666"/>
      </dsp:txXfrm>
    </dsp:sp>
    <dsp:sp modelId="{A49D9C45-71EF-40B6-8DD7-4CBD5ADEAE39}">
      <dsp:nvSpPr>
        <dsp:cNvPr id="0" name=""/>
        <dsp:cNvSpPr/>
      </dsp:nvSpPr>
      <dsp:spPr>
        <a:xfrm>
          <a:off x="3599709" y="433315"/>
          <a:ext cx="2858981" cy="2858981"/>
        </a:xfrm>
        <a:custGeom>
          <a:avLst/>
          <a:gdLst/>
          <a:ahLst/>
          <a:cxnLst/>
          <a:rect l="0" t="0" r="0" b="0"/>
          <a:pathLst>
            <a:path>
              <a:moveTo>
                <a:pt x="580215" y="2579349"/>
              </a:moveTo>
              <a:arcTo wR="1429490" hR="1429490" stAng="7586954" swAng="1633968"/>
            </a:path>
          </a:pathLst>
        </a:custGeom>
        <a:noFill/>
        <a:ln w="6350" cap="flat" cmpd="sng" algn="ctr">
          <a:solidFill>
            <a:schemeClr val="accent2">
              <a:hueOff val="-8585601"/>
              <a:satOff val="1155"/>
              <a:lumOff val="130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2EB08-D150-4FEC-B70B-A297F2AE3269}">
      <dsp:nvSpPr>
        <dsp:cNvPr id="0" name=""/>
        <dsp:cNvSpPr/>
      </dsp:nvSpPr>
      <dsp:spPr>
        <a:xfrm>
          <a:off x="2934224" y="1430240"/>
          <a:ext cx="1330969" cy="865130"/>
        </a:xfrm>
        <a:prstGeom prst="roundRect">
          <a:avLst/>
        </a:prstGeom>
        <a:solidFill>
          <a:schemeClr val="accent2">
            <a:hueOff val="-12878401"/>
            <a:satOff val="1732"/>
            <a:lumOff val="19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feeling/tone</a:t>
          </a:r>
          <a:endParaRPr lang="en-US" sz="1500" kern="1200"/>
        </a:p>
      </dsp:txBody>
      <dsp:txXfrm>
        <a:off x="2976456" y="1472472"/>
        <a:ext cx="1246505" cy="780666"/>
      </dsp:txXfrm>
    </dsp:sp>
    <dsp:sp modelId="{71547E79-7B40-4F70-AD2C-93A3CF5F5283}">
      <dsp:nvSpPr>
        <dsp:cNvPr id="0" name=""/>
        <dsp:cNvSpPr/>
      </dsp:nvSpPr>
      <dsp:spPr>
        <a:xfrm>
          <a:off x="3599709" y="433315"/>
          <a:ext cx="2858981" cy="2858981"/>
        </a:xfrm>
        <a:custGeom>
          <a:avLst/>
          <a:gdLst/>
          <a:ahLst/>
          <a:cxnLst/>
          <a:rect l="0" t="0" r="0" b="0"/>
          <a:pathLst>
            <a:path>
              <a:moveTo>
                <a:pt x="148170" y="795723"/>
              </a:moveTo>
              <a:arcTo wR="1429490" hR="1429490" stAng="12379077" swAng="1633968"/>
            </a:path>
          </a:pathLst>
        </a:custGeom>
        <a:noFill/>
        <a:ln w="6350" cap="flat" cmpd="sng" algn="ctr">
          <a:solidFill>
            <a:schemeClr val="accent2">
              <a:hueOff val="-12878401"/>
              <a:satOff val="1732"/>
              <a:lumOff val="196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91E96-8CC9-45D7-94D4-93431308948F}">
      <dsp:nvSpPr>
        <dsp:cNvPr id="0" name=""/>
        <dsp:cNvSpPr/>
      </dsp:nvSpPr>
      <dsp:spPr>
        <a:xfrm>
          <a:off x="0" y="0"/>
          <a:ext cx="59061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08200-7879-4D07-A5C1-55F72692465F}">
      <dsp:nvSpPr>
        <dsp:cNvPr id="0" name=""/>
        <dsp:cNvSpPr/>
      </dsp:nvSpPr>
      <dsp:spPr>
        <a:xfrm>
          <a:off x="0" y="0"/>
          <a:ext cx="5906181" cy="130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/>
            <a:t>Person A is sad</a:t>
          </a:r>
          <a:endParaRPr lang="en-US" sz="2600" kern="1200"/>
        </a:p>
      </dsp:txBody>
      <dsp:txXfrm>
        <a:off x="0" y="0"/>
        <a:ext cx="5906181" cy="1307679"/>
      </dsp:txXfrm>
    </dsp:sp>
    <dsp:sp modelId="{7D19757F-7637-431C-8B82-AB50D5814FBF}">
      <dsp:nvSpPr>
        <dsp:cNvPr id="0" name=""/>
        <dsp:cNvSpPr/>
      </dsp:nvSpPr>
      <dsp:spPr>
        <a:xfrm>
          <a:off x="0" y="1307679"/>
          <a:ext cx="5906181" cy="0"/>
        </a:xfrm>
        <a:prstGeom prst="line">
          <a:avLst/>
        </a:prstGeom>
        <a:solidFill>
          <a:schemeClr val="accent2">
            <a:hueOff val="-4292801"/>
            <a:satOff val="577"/>
            <a:lumOff val="654"/>
            <a:alphaOff val="0"/>
          </a:schemeClr>
        </a:solidFill>
        <a:ln w="12700" cap="flat" cmpd="sng" algn="ctr">
          <a:solidFill>
            <a:schemeClr val="accent2">
              <a:hueOff val="-4292801"/>
              <a:satOff val="577"/>
              <a:lumOff val="6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61206-F376-457F-984D-1C9818DC5A98}">
      <dsp:nvSpPr>
        <dsp:cNvPr id="0" name=""/>
        <dsp:cNvSpPr/>
      </dsp:nvSpPr>
      <dsp:spPr>
        <a:xfrm>
          <a:off x="0" y="1307679"/>
          <a:ext cx="5906181" cy="130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/>
            <a:t>Person B approaches in a sympathetic and then a kinaesthetic empathic way</a:t>
          </a:r>
          <a:endParaRPr lang="en-US" sz="2600" kern="1200"/>
        </a:p>
      </dsp:txBody>
      <dsp:txXfrm>
        <a:off x="0" y="1307679"/>
        <a:ext cx="5906181" cy="1307679"/>
      </dsp:txXfrm>
    </dsp:sp>
    <dsp:sp modelId="{63D2C30A-DE07-4624-9121-8E8A49F20C4E}">
      <dsp:nvSpPr>
        <dsp:cNvPr id="0" name=""/>
        <dsp:cNvSpPr/>
      </dsp:nvSpPr>
      <dsp:spPr>
        <a:xfrm>
          <a:off x="0" y="2615358"/>
          <a:ext cx="5906181" cy="0"/>
        </a:xfrm>
        <a:prstGeom prst="line">
          <a:avLst/>
        </a:prstGeom>
        <a:solidFill>
          <a:schemeClr val="accent2">
            <a:hueOff val="-8585601"/>
            <a:satOff val="1155"/>
            <a:lumOff val="1308"/>
            <a:alphaOff val="0"/>
          </a:schemeClr>
        </a:solidFill>
        <a:ln w="12700" cap="flat" cmpd="sng" algn="ctr">
          <a:solidFill>
            <a:schemeClr val="accent2">
              <a:hueOff val="-8585601"/>
              <a:satOff val="1155"/>
              <a:lumOff val="13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2DA9D-630D-488D-8878-164A857774BF}">
      <dsp:nvSpPr>
        <dsp:cNvPr id="0" name=""/>
        <dsp:cNvSpPr/>
      </dsp:nvSpPr>
      <dsp:spPr>
        <a:xfrm>
          <a:off x="0" y="2615359"/>
          <a:ext cx="5906181" cy="130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/>
            <a:t>Swap. </a:t>
          </a:r>
          <a:endParaRPr lang="en-US" sz="2600" kern="1200"/>
        </a:p>
      </dsp:txBody>
      <dsp:txXfrm>
        <a:off x="0" y="2615359"/>
        <a:ext cx="5906181" cy="1307679"/>
      </dsp:txXfrm>
    </dsp:sp>
    <dsp:sp modelId="{7566E0A8-F513-41E4-ABC3-7249AD77C977}">
      <dsp:nvSpPr>
        <dsp:cNvPr id="0" name=""/>
        <dsp:cNvSpPr/>
      </dsp:nvSpPr>
      <dsp:spPr>
        <a:xfrm>
          <a:off x="0" y="3923038"/>
          <a:ext cx="5906181" cy="0"/>
        </a:xfrm>
        <a:prstGeom prst="line">
          <a:avLst/>
        </a:prstGeom>
        <a:solidFill>
          <a:schemeClr val="accent2">
            <a:hueOff val="-12878401"/>
            <a:satOff val="1732"/>
            <a:lumOff val="1962"/>
            <a:alphaOff val="0"/>
          </a:schemeClr>
        </a:solidFill>
        <a:ln w="12700" cap="flat" cmpd="sng" algn="ctr">
          <a:solidFill>
            <a:schemeClr val="accent2">
              <a:hueOff val="-12878401"/>
              <a:satOff val="1732"/>
              <a:lumOff val="19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A55519-4597-43F6-A0BF-783DC6EEF736}">
      <dsp:nvSpPr>
        <dsp:cNvPr id="0" name=""/>
        <dsp:cNvSpPr/>
      </dsp:nvSpPr>
      <dsp:spPr>
        <a:xfrm>
          <a:off x="0" y="3923038"/>
          <a:ext cx="5906181" cy="130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/>
            <a:t>Share your experience</a:t>
          </a:r>
          <a:endParaRPr lang="en-US" sz="2600" kern="1200"/>
        </a:p>
      </dsp:txBody>
      <dsp:txXfrm>
        <a:off x="0" y="3923038"/>
        <a:ext cx="5906181" cy="1307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BA311-69D8-49A5-85A6-96C7284D333A}" type="datetimeFigureOut">
              <a:rPr lang="en-AU" smtClean="0"/>
              <a:t>21/03/2021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9F2BE-B69C-4C8A-A761-E3E9FF33C3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285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Sympathy: at least you have a marriage: Try to make things better</a:t>
            </a:r>
          </a:p>
          <a:p>
            <a:r>
              <a:rPr lang="en-AU" dirty="0"/>
              <a:t>Empathy: I don’t know what to say right now, but I’m so glad you told me. A response rarely makes something better. What makes something better is connection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6C169-D9B7-444B-8686-32C004B3575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076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3/21/2021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3/21/2021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ZBTYViDPlQ?feature=oembed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imag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6"/>
            <a:ext cx="4775075" cy="218519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Kinesthetic 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 err="1">
                <a:solidFill>
                  <a:schemeClr val="tx1"/>
                </a:solidFill>
              </a:rPr>
              <a:t>eMpathy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and 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Attunement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9492-AE64-48F7-8F57-DD2F6A8B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just happened?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2EA06-73A7-499D-BE1F-BD6EBFA38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Everyone’s movements got bigger, expanded as the musical quality built. </a:t>
            </a:r>
          </a:p>
          <a:p>
            <a:r>
              <a:rPr lang="en-AU" dirty="0"/>
              <a:t>Lyrics motivated the dance, it was suggestive/inviting.</a:t>
            </a:r>
          </a:p>
          <a:p>
            <a:r>
              <a:rPr lang="en-AU" dirty="0"/>
              <a:t>Everybody doing the same thing. Witnessing each other.</a:t>
            </a:r>
          </a:p>
          <a:p>
            <a:r>
              <a:rPr lang="en-AU" dirty="0"/>
              <a:t>Form of interaction-movement</a:t>
            </a:r>
          </a:p>
          <a:p>
            <a:r>
              <a:rPr lang="en-AU" dirty="0"/>
              <a:t>Playful</a:t>
            </a:r>
          </a:p>
          <a:p>
            <a:r>
              <a:rPr lang="en-AU" dirty="0"/>
              <a:t>Many round, flowing movements</a:t>
            </a:r>
          </a:p>
          <a:p>
            <a:r>
              <a:rPr lang="en-AU" dirty="0"/>
              <a:t>Tuning in to a the group’s feeling/tone</a:t>
            </a:r>
          </a:p>
          <a:p>
            <a:r>
              <a:rPr lang="en-AU" dirty="0"/>
              <a:t>Empathy of dance</a:t>
            </a:r>
          </a:p>
        </p:txBody>
      </p:sp>
    </p:spTree>
    <p:extLst>
      <p:ext uri="{BB962C8B-B14F-4D97-AF65-F5344CB8AC3E}">
        <p14:creationId xmlns:p14="http://schemas.microsoft.com/office/powerpoint/2010/main" val="1794039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3FE2F-3B7A-402B-B790-E583593CB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does this offer?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C8FF6-4A99-447C-A6CB-94584980F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2488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urful strings being woven togehter">
            <a:extLst>
              <a:ext uri="{FF2B5EF4-FFF2-40B4-BE49-F238E27FC236}">
                <a16:creationId xmlns:a16="http://schemas.microsoft.com/office/drawing/2014/main" id="{3D250A58-62DC-4B8A-A279-6D3641EDC7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59" r="9091" b="9233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92459-50DA-4B16-81B0-C7C0E0995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>
            <a:normAutofit/>
          </a:bodyPr>
          <a:lstStyle/>
          <a:p>
            <a:r>
              <a:rPr lang="en-AU" sz="4400"/>
              <a:t>Kinaesthetic Empathy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37864-A59B-4CE8-AD8B-B0C2ACBF1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43" y="2538920"/>
            <a:ext cx="4602152" cy="348006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AU" sz="1200" b="1" dirty="0"/>
              <a:t>What is it? </a:t>
            </a:r>
          </a:p>
          <a:p>
            <a:pPr>
              <a:lnSpc>
                <a:spcPct val="100000"/>
              </a:lnSpc>
            </a:pPr>
            <a:r>
              <a:rPr lang="en-AU" sz="1200" dirty="0"/>
              <a:t>Moving/dancing to the same beat at the same time helps us feel connected. </a:t>
            </a:r>
          </a:p>
          <a:p>
            <a:pPr>
              <a:lnSpc>
                <a:spcPct val="100000"/>
              </a:lnSpc>
            </a:pPr>
            <a:r>
              <a:rPr lang="en-AU" sz="1200" dirty="0"/>
              <a:t>A surge of movement occurring at the same time (mirror neurons firing)</a:t>
            </a:r>
          </a:p>
          <a:p>
            <a:pPr>
              <a:lnSpc>
                <a:spcPct val="100000"/>
              </a:lnSpc>
            </a:pPr>
            <a:r>
              <a:rPr lang="en-AU" sz="1200" dirty="0"/>
              <a:t>Intentional mirroring/reflecting</a:t>
            </a:r>
          </a:p>
          <a:p>
            <a:pPr>
              <a:lnSpc>
                <a:spcPct val="100000"/>
              </a:lnSpc>
            </a:pPr>
            <a:r>
              <a:rPr lang="en-AU" sz="1200" dirty="0"/>
              <a:t>Effortless turn-taking, turn yielding</a:t>
            </a:r>
          </a:p>
          <a:p>
            <a:pPr>
              <a:lnSpc>
                <a:spcPct val="100000"/>
              </a:lnSpc>
            </a:pPr>
            <a:r>
              <a:rPr lang="en-AU" sz="1200" b="1" dirty="0"/>
              <a:t>Why do it? </a:t>
            </a:r>
          </a:p>
          <a:p>
            <a:pPr>
              <a:lnSpc>
                <a:spcPct val="100000"/>
              </a:lnSpc>
            </a:pPr>
            <a:r>
              <a:rPr lang="en-AU" sz="1200" dirty="0"/>
              <a:t>Shared rhythm and movements foster connection, cohesion and community</a:t>
            </a:r>
          </a:p>
          <a:p>
            <a:pPr>
              <a:lnSpc>
                <a:spcPct val="100000"/>
              </a:lnSpc>
            </a:pPr>
            <a:r>
              <a:rPr lang="en-AU" sz="1200" dirty="0"/>
              <a:t>It’s a resonant state</a:t>
            </a:r>
          </a:p>
          <a:p>
            <a:pPr>
              <a:lnSpc>
                <a:spcPct val="100000"/>
              </a:lnSpc>
            </a:pPr>
            <a:r>
              <a:rPr lang="en-AU" sz="1200" dirty="0"/>
              <a:t>It paves the way for a therapeutic alliance</a:t>
            </a:r>
          </a:p>
          <a:p>
            <a:pPr>
              <a:lnSpc>
                <a:spcPct val="100000"/>
              </a:lnSpc>
            </a:pPr>
            <a:r>
              <a:rPr lang="en-AU" sz="1200" dirty="0"/>
              <a:t>Gives opportunity to observe, assess client</a:t>
            </a:r>
          </a:p>
          <a:p>
            <a:pPr>
              <a:lnSpc>
                <a:spcPct val="100000"/>
              </a:lnSpc>
            </a:pPr>
            <a:endParaRPr lang="en-AU" sz="1200" b="1" dirty="0"/>
          </a:p>
          <a:p>
            <a:pPr>
              <a:lnSpc>
                <a:spcPct val="100000"/>
              </a:lnSpc>
            </a:pP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345564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D1FFB-38A6-4A13-B410-BCC4AA49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Brene</a:t>
            </a:r>
            <a:r>
              <a:rPr lang="en-AU" dirty="0"/>
              <a:t> Brown on Empathy vs Sympathy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867DA-EC98-4010-BB92-77D1DB7B7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334466"/>
          </a:xfrm>
        </p:spPr>
        <p:txBody>
          <a:bodyPr/>
          <a:lstStyle/>
          <a:p>
            <a:r>
              <a:rPr lang="en-AU" dirty="0"/>
              <a:t>https://www.youtube.com/watch?v=KZBTYViDPlQ</a:t>
            </a:r>
          </a:p>
        </p:txBody>
      </p:sp>
      <p:pic>
        <p:nvPicPr>
          <p:cNvPr id="6" name="Online Media 5" title="Brené Brown on Empathy vs Sympathy">
            <a:hlinkClick r:id="" action="ppaction://media"/>
            <a:extLst>
              <a:ext uri="{FF2B5EF4-FFF2-40B4-BE49-F238E27FC236}">
                <a16:creationId xmlns:a16="http://schemas.microsoft.com/office/drawing/2014/main" id="{A8817599-BA51-4A5A-A8D3-593E7BE17A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91642" y="2501243"/>
            <a:ext cx="5209055" cy="29431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087CC7-222C-49F2-A05E-9E1D2B29FFD9}"/>
              </a:ext>
            </a:extLst>
          </p:cNvPr>
          <p:cNvSpPr txBox="1"/>
          <p:nvPr/>
        </p:nvSpPr>
        <p:spPr>
          <a:xfrm>
            <a:off x="341586" y="5654565"/>
            <a:ext cx="118504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Sympathy: at least you have a marriage: Try to make things better</a:t>
            </a:r>
          </a:p>
          <a:p>
            <a:r>
              <a:rPr lang="en-AU" dirty="0"/>
              <a:t>Empathy: I don’t know what to say right now, but I’m so glad you told me. A response rarely makes something better. What makes something better is connection</a:t>
            </a:r>
          </a:p>
        </p:txBody>
      </p:sp>
    </p:spTree>
    <p:extLst>
      <p:ext uri="{BB962C8B-B14F-4D97-AF65-F5344CB8AC3E}">
        <p14:creationId xmlns:p14="http://schemas.microsoft.com/office/powerpoint/2010/main" val="144786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2515F-A44C-4793-9013-BB29936F6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‘A response rarely makes something better. What makes something better is connection.’</a:t>
            </a:r>
          </a:p>
          <a:p>
            <a:pPr marL="0" indent="0">
              <a:buNone/>
            </a:pPr>
            <a:r>
              <a:rPr lang="en-AU" sz="4000" dirty="0"/>
              <a:t>                         </a:t>
            </a:r>
            <a:r>
              <a:rPr lang="en-AU" sz="4000" dirty="0" err="1"/>
              <a:t>Brene</a:t>
            </a:r>
            <a:r>
              <a:rPr lang="en-AU" sz="4000" dirty="0"/>
              <a:t> Brown</a:t>
            </a:r>
          </a:p>
        </p:txBody>
      </p:sp>
    </p:spTree>
    <p:extLst>
      <p:ext uri="{BB962C8B-B14F-4D97-AF65-F5344CB8AC3E}">
        <p14:creationId xmlns:p14="http://schemas.microsoft.com/office/powerpoint/2010/main" val="316351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B9238-240E-46CA-83E5-A467F1B9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cap="all" spc="-100" dirty="0"/>
              <a:t>Moving together: </a:t>
            </a:r>
            <a:br>
              <a:rPr lang="en-US" cap="all" spc="-100" dirty="0"/>
            </a:br>
            <a:endParaRPr lang="en-US" cap="all" spc="-100" dirty="0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B35BD736-BFE9-4F57-8FEF-37FDAD00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It’s nice to move together </a:t>
            </a:r>
          </a:p>
          <a:p>
            <a:pPr marL="0" indent="0">
              <a:buNone/>
            </a:pPr>
            <a:r>
              <a:rPr lang="en-US" sz="2000" dirty="0"/>
              <a:t>But</a:t>
            </a:r>
          </a:p>
          <a:p>
            <a:pPr marL="0" indent="0">
              <a:buNone/>
            </a:pPr>
            <a:r>
              <a:rPr lang="en-US" sz="2000" dirty="0"/>
              <a:t>In order for it to develop into a therapeutic relationship it requires </a:t>
            </a:r>
            <a:r>
              <a:rPr lang="en-US" sz="2000" b="1" dirty="0"/>
              <a:t>attunement</a:t>
            </a:r>
            <a:r>
              <a:rPr lang="en-US" sz="2000" dirty="0"/>
              <a:t>. </a:t>
            </a:r>
          </a:p>
        </p:txBody>
      </p:sp>
      <p:pic>
        <p:nvPicPr>
          <p:cNvPr id="1026" name="Picture 2" descr="Photography &amp; the Representation of Kinesthetic Empathy | Matthew Reason">
            <a:extLst>
              <a:ext uri="{FF2B5EF4-FFF2-40B4-BE49-F238E27FC236}">
                <a16:creationId xmlns:a16="http://schemas.microsoft.com/office/drawing/2014/main" id="{4CFB9993-7FFB-4D47-8114-B99BDF865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" r="-1" b="-1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26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321D-3778-4219-B8C4-A088E511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AU" sz="3100" dirty="0"/>
              <a:t>Kinaesthetic Empathy needs </a:t>
            </a:r>
            <a:r>
              <a:rPr lang="en-AU" sz="3100" dirty="0" err="1"/>
              <a:t>Attunement</a:t>
            </a:r>
            <a:r>
              <a:rPr lang="en-AU" sz="3100" dirty="0"/>
              <a:t> </a:t>
            </a:r>
            <a:br>
              <a:rPr lang="en-AU" sz="3100" dirty="0"/>
            </a:br>
            <a:br>
              <a:rPr lang="en-AU" sz="3100" dirty="0"/>
            </a:br>
            <a:r>
              <a:rPr lang="en-AU" sz="3100" dirty="0"/>
              <a:t>Joining in: 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5C239401-ED03-43FA-BBA3-15F2F87AE3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4098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62EB-4AB9-46BE-B799-D76CD6B6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Experiential: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75E5AA-F126-4033-BAB1-5B0927A1A2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3922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59927E4-E194-47BE-91C2-B87D50CF51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4A532A-EA0D-41F9-B458-AF9358EF2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92E9E5-79AF-4029-8FCA-9C327D54FD8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342</Words>
  <Application>Microsoft Office PowerPoint</Application>
  <PresentationFormat>Widescreen</PresentationFormat>
  <Paragraphs>45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Avenir Next LT Pro</vt:lpstr>
      <vt:lpstr>Avenir Next LT Pro Light</vt:lpstr>
      <vt:lpstr>Calibri</vt:lpstr>
      <vt:lpstr>Garamond</vt:lpstr>
      <vt:lpstr>SavonVTI</vt:lpstr>
      <vt:lpstr>Kinesthetic  eMpathy and  Attunement</vt:lpstr>
      <vt:lpstr>What just happened? </vt:lpstr>
      <vt:lpstr>What does this offer? </vt:lpstr>
      <vt:lpstr>Kinaesthetic Empathy</vt:lpstr>
      <vt:lpstr>Brene Brown on Empathy vs Sympathy</vt:lpstr>
      <vt:lpstr>PowerPoint Presentation</vt:lpstr>
      <vt:lpstr>Moving together:  </vt:lpstr>
      <vt:lpstr>Kinaesthetic Empathy needs Attunement   Joining in: </vt:lpstr>
      <vt:lpstr>Experiential: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Kinesthetic  eMpathy and  Attunement</dc:title>
  <dc:creator>Angela Kastanis</dc:creator>
  <cp:lastModifiedBy>Angela Kastanis</cp:lastModifiedBy>
  <cp:revision>1</cp:revision>
  <dcterms:created xsi:type="dcterms:W3CDTF">2021-03-19T04:54:16Z</dcterms:created>
  <dcterms:modified xsi:type="dcterms:W3CDTF">2021-03-20T23:48:10Z</dcterms:modified>
</cp:coreProperties>
</file>