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sldIdLst>
    <p:sldId id="257" r:id="rId5"/>
    <p:sldId id="256" r:id="rId6"/>
    <p:sldId id="276" r:id="rId7"/>
    <p:sldId id="263" r:id="rId8"/>
    <p:sldId id="268" r:id="rId9"/>
    <p:sldId id="258" r:id="rId10"/>
    <p:sldId id="270" r:id="rId11"/>
    <p:sldId id="259" r:id="rId12"/>
    <p:sldId id="260" r:id="rId13"/>
    <p:sldId id="261" r:id="rId14"/>
    <p:sldId id="27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94FFB7-5547-4328-8007-45564E7E7AB6}" v="9" dt="2021-05-22T06:06:36.3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3" autoAdjust="0"/>
    <p:restoredTop sz="94619" autoAdjust="0"/>
  </p:normalViewPr>
  <p:slideViewPr>
    <p:cSldViewPr snapToGrid="0">
      <p:cViewPr varScale="1">
        <p:scale>
          <a:sx n="91" d="100"/>
          <a:sy n="91" d="100"/>
        </p:scale>
        <p:origin x="54" y="6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a Kastanis" userId="0b6b3c4a-15b1-42c0-9fad-9bdd4c468f7e" providerId="ADAL" clId="{1594FFB7-5547-4328-8007-45564E7E7AB6}"/>
    <pc:docChg chg="undo custSel addSld modSld sldOrd">
      <pc:chgData name="Angela Kastanis" userId="0b6b3c4a-15b1-42c0-9fad-9bdd4c468f7e" providerId="ADAL" clId="{1594FFB7-5547-4328-8007-45564E7E7AB6}" dt="2021-05-22T06:06:36.300" v="44"/>
      <pc:docMkLst>
        <pc:docMk/>
      </pc:docMkLst>
      <pc:sldChg chg="addSp delSp modSp mod ord">
        <pc:chgData name="Angela Kastanis" userId="0b6b3c4a-15b1-42c0-9fad-9bdd4c468f7e" providerId="ADAL" clId="{1594FFB7-5547-4328-8007-45564E7E7AB6}" dt="2021-05-22T06:06:36.300" v="44"/>
        <pc:sldMkLst>
          <pc:docMk/>
          <pc:sldMk cId="1870074097" sldId="261"/>
        </pc:sldMkLst>
        <pc:spChg chg="mod">
          <ac:chgData name="Angela Kastanis" userId="0b6b3c4a-15b1-42c0-9fad-9bdd4c468f7e" providerId="ADAL" clId="{1594FFB7-5547-4328-8007-45564E7E7AB6}" dt="2021-05-22T06:06:30.327" v="41" actId="5793"/>
          <ac:spMkLst>
            <pc:docMk/>
            <pc:sldMk cId="1870074097" sldId="261"/>
            <ac:spMk id="3" creationId="{3FF9312C-99ED-436C-9A12-DEC190760583}"/>
          </ac:spMkLst>
        </pc:spChg>
        <pc:spChg chg="add del">
          <ac:chgData name="Angela Kastanis" userId="0b6b3c4a-15b1-42c0-9fad-9bdd4c468f7e" providerId="ADAL" clId="{1594FFB7-5547-4328-8007-45564E7E7AB6}" dt="2021-05-22T06:06:36.300" v="44"/>
          <ac:spMkLst>
            <pc:docMk/>
            <pc:sldMk cId="1870074097" sldId="261"/>
            <ac:spMk id="4" creationId="{D5DD1885-B0FD-4917-AB89-C1CDCD2B4BCE}"/>
          </ac:spMkLst>
        </pc:spChg>
        <pc:graphicFrameChg chg="add del mod">
          <ac:chgData name="Angela Kastanis" userId="0b6b3c4a-15b1-42c0-9fad-9bdd4c468f7e" providerId="ADAL" clId="{1594FFB7-5547-4328-8007-45564E7E7AB6}" dt="2021-05-22T06:06:36.300" v="44"/>
          <ac:graphicFrameMkLst>
            <pc:docMk/>
            <pc:sldMk cId="1870074097" sldId="261"/>
            <ac:graphicFrameMk id="5" creationId="{4F25879E-3B5E-466A-8B7D-C8F5A5316D68}"/>
          </ac:graphicFrameMkLst>
        </pc:graphicFrameChg>
        <pc:picChg chg="add del">
          <ac:chgData name="Angela Kastanis" userId="0b6b3c4a-15b1-42c0-9fad-9bdd4c468f7e" providerId="ADAL" clId="{1594FFB7-5547-4328-8007-45564E7E7AB6}" dt="2021-05-22T06:06:36.300" v="44"/>
          <ac:picMkLst>
            <pc:docMk/>
            <pc:sldMk cId="1870074097" sldId="261"/>
            <ac:picMk id="2051" creationId="{EBFF751B-1205-4300-A7B2-A000FFF00011}"/>
          </ac:picMkLst>
        </pc:picChg>
        <pc:picChg chg="add del">
          <ac:chgData name="Angela Kastanis" userId="0b6b3c4a-15b1-42c0-9fad-9bdd4c468f7e" providerId="ADAL" clId="{1594FFB7-5547-4328-8007-45564E7E7AB6}" dt="2021-05-22T06:06:36.300" v="44"/>
          <ac:picMkLst>
            <pc:docMk/>
            <pc:sldMk cId="1870074097" sldId="261"/>
            <ac:picMk id="2052" creationId="{16E5C669-F9D4-4B8C-81D7-360F8FDA52F7}"/>
          </ac:picMkLst>
        </pc:picChg>
      </pc:sldChg>
      <pc:sldChg chg="addSp delSp modSp mod setBg">
        <pc:chgData name="Angela Kastanis" userId="0b6b3c4a-15b1-42c0-9fad-9bdd4c468f7e" providerId="ADAL" clId="{1594FFB7-5547-4328-8007-45564E7E7AB6}" dt="2021-05-22T05:57:13.371" v="9" actId="27636"/>
        <pc:sldMkLst>
          <pc:docMk/>
          <pc:sldMk cId="4060865874" sldId="263"/>
        </pc:sldMkLst>
        <pc:spChg chg="mod ord">
          <ac:chgData name="Angela Kastanis" userId="0b6b3c4a-15b1-42c0-9fad-9bdd4c468f7e" providerId="ADAL" clId="{1594FFB7-5547-4328-8007-45564E7E7AB6}" dt="2021-05-22T05:57:13.371" v="9" actId="27636"/>
          <ac:spMkLst>
            <pc:docMk/>
            <pc:sldMk cId="4060865874" sldId="263"/>
            <ac:spMk id="2" creationId="{D13C3A03-C721-420B-9FFA-EAB1DEBEE35C}"/>
          </ac:spMkLst>
        </pc:spChg>
        <pc:spChg chg="mod">
          <ac:chgData name="Angela Kastanis" userId="0b6b3c4a-15b1-42c0-9fad-9bdd4c468f7e" providerId="ADAL" clId="{1594FFB7-5547-4328-8007-45564E7E7AB6}" dt="2021-05-22T05:57:13.343" v="8" actId="26606"/>
          <ac:spMkLst>
            <pc:docMk/>
            <pc:sldMk cId="4060865874" sldId="263"/>
            <ac:spMk id="52" creationId="{6C307D98-1517-4926-875D-829F07DFD825}"/>
          </ac:spMkLst>
        </pc:spChg>
        <pc:spChg chg="add del">
          <ac:chgData name="Angela Kastanis" userId="0b6b3c4a-15b1-42c0-9fad-9bdd4c468f7e" providerId="ADAL" clId="{1594FFB7-5547-4328-8007-45564E7E7AB6}" dt="2021-05-22T05:57:08.836" v="4" actId="26606"/>
          <ac:spMkLst>
            <pc:docMk/>
            <pc:sldMk cId="4060865874" sldId="263"/>
            <ac:spMk id="71" creationId="{904DB13E-F722-4ED6-BB00-556651E95281}"/>
          </ac:spMkLst>
        </pc:spChg>
        <pc:spChg chg="add del">
          <ac:chgData name="Angela Kastanis" userId="0b6b3c4a-15b1-42c0-9fad-9bdd4c468f7e" providerId="ADAL" clId="{1594FFB7-5547-4328-8007-45564E7E7AB6}" dt="2021-05-22T05:57:08.836" v="4" actId="26606"/>
          <ac:spMkLst>
            <pc:docMk/>
            <pc:sldMk cId="4060865874" sldId="263"/>
            <ac:spMk id="73" creationId="{66A413F7-FFE1-42E7-8C6C-E9CCC477F811}"/>
          </ac:spMkLst>
        </pc:spChg>
        <pc:spChg chg="add del">
          <ac:chgData name="Angela Kastanis" userId="0b6b3c4a-15b1-42c0-9fad-9bdd4c468f7e" providerId="ADAL" clId="{1594FFB7-5547-4328-8007-45564E7E7AB6}" dt="2021-05-22T05:57:08.836" v="4" actId="26606"/>
          <ac:spMkLst>
            <pc:docMk/>
            <pc:sldMk cId="4060865874" sldId="263"/>
            <ac:spMk id="75" creationId="{BCE0B0FD-3413-40CC-A7D8-6A5058608D3C}"/>
          </ac:spMkLst>
        </pc:spChg>
        <pc:spChg chg="add del">
          <ac:chgData name="Angela Kastanis" userId="0b6b3c4a-15b1-42c0-9fad-9bdd4c468f7e" providerId="ADAL" clId="{1594FFB7-5547-4328-8007-45564E7E7AB6}" dt="2021-05-22T05:57:08.836" v="4" actId="26606"/>
          <ac:spMkLst>
            <pc:docMk/>
            <pc:sldMk cId="4060865874" sldId="263"/>
            <ac:spMk id="77" creationId="{50C4C044-5B1C-40C8-8C7B-AA5E6D879D3E}"/>
          </ac:spMkLst>
        </pc:spChg>
        <pc:spChg chg="add del">
          <ac:chgData name="Angela Kastanis" userId="0b6b3c4a-15b1-42c0-9fad-9bdd4c468f7e" providerId="ADAL" clId="{1594FFB7-5547-4328-8007-45564E7E7AB6}" dt="2021-05-22T05:57:08.836" v="4" actId="26606"/>
          <ac:spMkLst>
            <pc:docMk/>
            <pc:sldMk cId="4060865874" sldId="263"/>
            <ac:spMk id="84" creationId="{8A6F8BC1-ACA4-4544-8CEB-6F686A25BFCE}"/>
          </ac:spMkLst>
        </pc:spChg>
        <pc:spChg chg="add del">
          <ac:chgData name="Angela Kastanis" userId="0b6b3c4a-15b1-42c0-9fad-9bdd4c468f7e" providerId="ADAL" clId="{1594FFB7-5547-4328-8007-45564E7E7AB6}" dt="2021-05-22T05:57:08.836" v="4" actId="26606"/>
          <ac:spMkLst>
            <pc:docMk/>
            <pc:sldMk cId="4060865874" sldId="263"/>
            <ac:spMk id="86" creationId="{2644B391-9BFE-445C-A9EC-F544BB85FBC7}"/>
          </ac:spMkLst>
        </pc:spChg>
        <pc:spChg chg="add del">
          <ac:chgData name="Angela Kastanis" userId="0b6b3c4a-15b1-42c0-9fad-9bdd4c468f7e" providerId="ADAL" clId="{1594FFB7-5547-4328-8007-45564E7E7AB6}" dt="2021-05-22T05:57:08.836" v="4" actId="26606"/>
          <ac:spMkLst>
            <pc:docMk/>
            <pc:sldMk cId="4060865874" sldId="263"/>
            <ac:spMk id="88" creationId="{80F26E69-87D9-4655-AE7B-280A87AA3CAD}"/>
          </ac:spMkLst>
        </pc:spChg>
        <pc:spChg chg="add del">
          <ac:chgData name="Angela Kastanis" userId="0b6b3c4a-15b1-42c0-9fad-9bdd4c468f7e" providerId="ADAL" clId="{1594FFB7-5547-4328-8007-45564E7E7AB6}" dt="2021-05-22T05:57:13.322" v="7" actId="26606"/>
          <ac:spMkLst>
            <pc:docMk/>
            <pc:sldMk cId="4060865874" sldId="263"/>
            <ac:spMk id="90" creationId="{73AD138D-C229-40D8-842E-020743C022CD}"/>
          </ac:spMkLst>
        </pc:spChg>
        <pc:spChg chg="add del">
          <ac:chgData name="Angela Kastanis" userId="0b6b3c4a-15b1-42c0-9fad-9bdd4c468f7e" providerId="ADAL" clId="{1594FFB7-5547-4328-8007-45564E7E7AB6}" dt="2021-05-22T05:57:13.322" v="7" actId="26606"/>
          <ac:spMkLst>
            <pc:docMk/>
            <pc:sldMk cId="4060865874" sldId="263"/>
            <ac:spMk id="92" creationId="{2B1BAE5E-7CC8-40AD-9A7E-0469E2440732}"/>
          </ac:spMkLst>
        </pc:spChg>
        <pc:spChg chg="add del">
          <ac:chgData name="Angela Kastanis" userId="0b6b3c4a-15b1-42c0-9fad-9bdd4c468f7e" providerId="ADAL" clId="{1594FFB7-5547-4328-8007-45564E7E7AB6}" dt="2021-05-22T05:57:13.322" v="7" actId="26606"/>
          <ac:spMkLst>
            <pc:docMk/>
            <pc:sldMk cId="4060865874" sldId="263"/>
            <ac:spMk id="1028" creationId="{904DB13E-F722-4ED6-BB00-556651E95281}"/>
          </ac:spMkLst>
        </pc:spChg>
        <pc:spChg chg="add del">
          <ac:chgData name="Angela Kastanis" userId="0b6b3c4a-15b1-42c0-9fad-9bdd4c468f7e" providerId="ADAL" clId="{1594FFB7-5547-4328-8007-45564E7E7AB6}" dt="2021-05-22T05:57:13.322" v="7" actId="26606"/>
          <ac:spMkLst>
            <pc:docMk/>
            <pc:sldMk cId="4060865874" sldId="263"/>
            <ac:spMk id="1029" creationId="{48DB4B7D-6E19-4B1E-A0ED-621919C15D73}"/>
          </ac:spMkLst>
        </pc:spChg>
        <pc:spChg chg="add del">
          <ac:chgData name="Angela Kastanis" userId="0b6b3c4a-15b1-42c0-9fad-9bdd4c468f7e" providerId="ADAL" clId="{1594FFB7-5547-4328-8007-45564E7E7AB6}" dt="2021-05-22T05:57:13.322" v="7" actId="26606"/>
          <ac:spMkLst>
            <pc:docMk/>
            <pc:sldMk cId="4060865874" sldId="263"/>
            <ac:spMk id="1030" creationId="{4CB196DE-BC07-4C0A-9A6F-6FFD5F7754F3}"/>
          </ac:spMkLst>
        </pc:spChg>
        <pc:spChg chg="add del">
          <ac:chgData name="Angela Kastanis" userId="0b6b3c4a-15b1-42c0-9fad-9bdd4c468f7e" providerId="ADAL" clId="{1594FFB7-5547-4328-8007-45564E7E7AB6}" dt="2021-05-22T05:57:13.322" v="7" actId="26606"/>
          <ac:spMkLst>
            <pc:docMk/>
            <pc:sldMk cId="4060865874" sldId="263"/>
            <ac:spMk id="1031" creationId="{2C13C32D-C8E0-49CB-AF18-A6A13B7FE287}"/>
          </ac:spMkLst>
        </pc:spChg>
        <pc:spChg chg="add del">
          <ac:chgData name="Angela Kastanis" userId="0b6b3c4a-15b1-42c0-9fad-9bdd4c468f7e" providerId="ADAL" clId="{1594FFB7-5547-4328-8007-45564E7E7AB6}" dt="2021-05-22T05:57:13.322" v="7" actId="26606"/>
          <ac:spMkLst>
            <pc:docMk/>
            <pc:sldMk cId="4060865874" sldId="263"/>
            <ac:spMk id="1033" creationId="{F7CFB609-BCB5-48F3-A772-96674F30B8DF}"/>
          </ac:spMkLst>
        </pc:spChg>
        <pc:spChg chg="add del">
          <ac:chgData name="Angela Kastanis" userId="0b6b3c4a-15b1-42c0-9fad-9bdd4c468f7e" providerId="ADAL" clId="{1594FFB7-5547-4328-8007-45564E7E7AB6}" dt="2021-05-22T05:57:13.322" v="7" actId="26606"/>
          <ac:spMkLst>
            <pc:docMk/>
            <pc:sldMk cId="4060865874" sldId="263"/>
            <ac:spMk id="1034" creationId="{52251B70-2108-41BA-AC72-B834434C6EAB}"/>
          </ac:spMkLst>
        </pc:spChg>
        <pc:spChg chg="add del">
          <ac:chgData name="Angela Kastanis" userId="0b6b3c4a-15b1-42c0-9fad-9bdd4c468f7e" providerId="ADAL" clId="{1594FFB7-5547-4328-8007-45564E7E7AB6}" dt="2021-05-22T05:57:13.322" v="7" actId="26606"/>
          <ac:spMkLst>
            <pc:docMk/>
            <pc:sldMk cId="4060865874" sldId="263"/>
            <ac:spMk id="1035" creationId="{1D2369D4-64C4-40CA-B2FC-743453FA2BAD}"/>
          </ac:spMkLst>
        </pc:spChg>
        <pc:spChg chg="add">
          <ac:chgData name="Angela Kastanis" userId="0b6b3c4a-15b1-42c0-9fad-9bdd4c468f7e" providerId="ADAL" clId="{1594FFB7-5547-4328-8007-45564E7E7AB6}" dt="2021-05-22T05:57:13.343" v="8" actId="26606"/>
          <ac:spMkLst>
            <pc:docMk/>
            <pc:sldMk cId="4060865874" sldId="263"/>
            <ac:spMk id="1037" creationId="{904DB13E-F722-4ED6-BB00-556651E95281}"/>
          </ac:spMkLst>
        </pc:spChg>
        <pc:spChg chg="add">
          <ac:chgData name="Angela Kastanis" userId="0b6b3c4a-15b1-42c0-9fad-9bdd4c468f7e" providerId="ADAL" clId="{1594FFB7-5547-4328-8007-45564E7E7AB6}" dt="2021-05-22T05:57:13.343" v="8" actId="26606"/>
          <ac:spMkLst>
            <pc:docMk/>
            <pc:sldMk cId="4060865874" sldId="263"/>
            <ac:spMk id="1038" creationId="{66A413F7-FFE1-42E7-8C6C-E9CCC477F811}"/>
          </ac:spMkLst>
        </pc:spChg>
        <pc:spChg chg="add">
          <ac:chgData name="Angela Kastanis" userId="0b6b3c4a-15b1-42c0-9fad-9bdd4c468f7e" providerId="ADAL" clId="{1594FFB7-5547-4328-8007-45564E7E7AB6}" dt="2021-05-22T05:57:13.343" v="8" actId="26606"/>
          <ac:spMkLst>
            <pc:docMk/>
            <pc:sldMk cId="4060865874" sldId="263"/>
            <ac:spMk id="1039" creationId="{BCE0B0FD-3413-40CC-A7D8-6A5058608D3C}"/>
          </ac:spMkLst>
        </pc:spChg>
        <pc:spChg chg="add">
          <ac:chgData name="Angela Kastanis" userId="0b6b3c4a-15b1-42c0-9fad-9bdd4c468f7e" providerId="ADAL" clId="{1594FFB7-5547-4328-8007-45564E7E7AB6}" dt="2021-05-22T05:57:13.343" v="8" actId="26606"/>
          <ac:spMkLst>
            <pc:docMk/>
            <pc:sldMk cId="4060865874" sldId="263"/>
            <ac:spMk id="1040" creationId="{50C4C044-5B1C-40C8-8C7B-AA5E6D879D3E}"/>
          </ac:spMkLst>
        </pc:spChg>
        <pc:spChg chg="add">
          <ac:chgData name="Angela Kastanis" userId="0b6b3c4a-15b1-42c0-9fad-9bdd4c468f7e" providerId="ADAL" clId="{1594FFB7-5547-4328-8007-45564E7E7AB6}" dt="2021-05-22T05:57:13.343" v="8" actId="26606"/>
          <ac:spMkLst>
            <pc:docMk/>
            <pc:sldMk cId="4060865874" sldId="263"/>
            <ac:spMk id="1042" creationId="{8A6F8BC1-ACA4-4544-8CEB-6F686A25BFCE}"/>
          </ac:spMkLst>
        </pc:spChg>
        <pc:spChg chg="add">
          <ac:chgData name="Angela Kastanis" userId="0b6b3c4a-15b1-42c0-9fad-9bdd4c468f7e" providerId="ADAL" clId="{1594FFB7-5547-4328-8007-45564E7E7AB6}" dt="2021-05-22T05:57:13.343" v="8" actId="26606"/>
          <ac:spMkLst>
            <pc:docMk/>
            <pc:sldMk cId="4060865874" sldId="263"/>
            <ac:spMk id="1043" creationId="{2644B391-9BFE-445C-A9EC-F544BB85FBC7}"/>
          </ac:spMkLst>
        </pc:spChg>
        <pc:spChg chg="add">
          <ac:chgData name="Angela Kastanis" userId="0b6b3c4a-15b1-42c0-9fad-9bdd4c468f7e" providerId="ADAL" clId="{1594FFB7-5547-4328-8007-45564E7E7AB6}" dt="2021-05-22T05:57:13.343" v="8" actId="26606"/>
          <ac:spMkLst>
            <pc:docMk/>
            <pc:sldMk cId="4060865874" sldId="263"/>
            <ac:spMk id="1044" creationId="{80F26E69-87D9-4655-AE7B-280A87AA3CAD}"/>
          </ac:spMkLst>
        </pc:spChg>
        <pc:grpChg chg="add del">
          <ac:chgData name="Angela Kastanis" userId="0b6b3c4a-15b1-42c0-9fad-9bdd4c468f7e" providerId="ADAL" clId="{1594FFB7-5547-4328-8007-45564E7E7AB6}" dt="2021-05-22T05:57:08.836" v="4" actId="26606"/>
          <ac:grpSpMkLst>
            <pc:docMk/>
            <pc:sldMk cId="4060865874" sldId="263"/>
            <ac:grpSpMk id="79" creationId="{E26428D7-C6F3-473D-A360-A3F5C3E8728C}"/>
          </ac:grpSpMkLst>
        </pc:grpChg>
        <pc:grpChg chg="add del">
          <ac:chgData name="Angela Kastanis" userId="0b6b3c4a-15b1-42c0-9fad-9bdd4c468f7e" providerId="ADAL" clId="{1594FFB7-5547-4328-8007-45564E7E7AB6}" dt="2021-05-22T05:57:13.322" v="7" actId="26606"/>
          <ac:grpSpMkLst>
            <pc:docMk/>
            <pc:sldMk cId="4060865874" sldId="263"/>
            <ac:grpSpMk id="1032" creationId="{E26428D7-C6F3-473D-A360-A3F5C3E8728C}"/>
          </ac:grpSpMkLst>
        </pc:grpChg>
        <pc:grpChg chg="add">
          <ac:chgData name="Angela Kastanis" userId="0b6b3c4a-15b1-42c0-9fad-9bdd4c468f7e" providerId="ADAL" clId="{1594FFB7-5547-4328-8007-45564E7E7AB6}" dt="2021-05-22T05:57:13.343" v="8" actId="26606"/>
          <ac:grpSpMkLst>
            <pc:docMk/>
            <pc:sldMk cId="4060865874" sldId="263"/>
            <ac:grpSpMk id="1041" creationId="{E26428D7-C6F3-473D-A360-A3F5C3E8728C}"/>
          </ac:grpSpMkLst>
        </pc:grpChg>
        <pc:picChg chg="mod">
          <ac:chgData name="Angela Kastanis" userId="0b6b3c4a-15b1-42c0-9fad-9bdd4c468f7e" providerId="ADAL" clId="{1594FFB7-5547-4328-8007-45564E7E7AB6}" dt="2021-05-22T05:57:13.343" v="8" actId="26606"/>
          <ac:picMkLst>
            <pc:docMk/>
            <pc:sldMk cId="4060865874" sldId="263"/>
            <ac:picMk id="7" creationId="{BC6E303F-227C-48C2-A6DF-9869C23E080C}"/>
          </ac:picMkLst>
        </pc:picChg>
        <pc:picChg chg="add mod ord">
          <ac:chgData name="Angela Kastanis" userId="0b6b3c4a-15b1-42c0-9fad-9bdd4c468f7e" providerId="ADAL" clId="{1594FFB7-5547-4328-8007-45564E7E7AB6}" dt="2021-05-22T05:57:13.343" v="8" actId="26606"/>
          <ac:picMkLst>
            <pc:docMk/>
            <pc:sldMk cId="4060865874" sldId="263"/>
            <ac:picMk id="1026" creationId="{08D248C5-494F-47D9-A74E-47776855F52F}"/>
          </ac:picMkLst>
        </pc:picChg>
        <pc:cxnChg chg="add del">
          <ac:chgData name="Angela Kastanis" userId="0b6b3c4a-15b1-42c0-9fad-9bdd4c468f7e" providerId="ADAL" clId="{1594FFB7-5547-4328-8007-45564E7E7AB6}" dt="2021-05-22T05:57:13.322" v="7" actId="26606"/>
          <ac:cxnSpMkLst>
            <pc:docMk/>
            <pc:sldMk cId="4060865874" sldId="263"/>
            <ac:cxnSpMk id="94" creationId="{101E6AB6-0657-4BF2-816B-443C9809C451}"/>
          </ac:cxnSpMkLst>
        </pc:cxnChg>
        <pc:cxnChg chg="add del">
          <ac:chgData name="Angela Kastanis" userId="0b6b3c4a-15b1-42c0-9fad-9bdd4c468f7e" providerId="ADAL" clId="{1594FFB7-5547-4328-8007-45564E7E7AB6}" dt="2021-05-22T05:57:13.322" v="7" actId="26606"/>
          <ac:cxnSpMkLst>
            <pc:docMk/>
            <pc:sldMk cId="4060865874" sldId="263"/>
            <ac:cxnSpMk id="96" creationId="{A493DB97-1EF9-40FC-9DAC-B23D646962DD}"/>
          </ac:cxnSpMkLst>
        </pc:cxnChg>
        <pc:cxnChg chg="add del">
          <ac:chgData name="Angela Kastanis" userId="0b6b3c4a-15b1-42c0-9fad-9bdd4c468f7e" providerId="ADAL" clId="{1594FFB7-5547-4328-8007-45564E7E7AB6}" dt="2021-05-22T05:57:13.322" v="7" actId="26606"/>
          <ac:cxnSpMkLst>
            <pc:docMk/>
            <pc:sldMk cId="4060865874" sldId="263"/>
            <ac:cxnSpMk id="98" creationId="{1FD9D93B-46F0-47D0-9A9E-8E60DA3FA897}"/>
          </ac:cxnSpMkLst>
        </pc:cxnChg>
      </pc:sldChg>
      <pc:sldChg chg="addSp delSp modSp new mod">
        <pc:chgData name="Angela Kastanis" userId="0b6b3c4a-15b1-42c0-9fad-9bdd4c468f7e" providerId="ADAL" clId="{1594FFB7-5547-4328-8007-45564E7E7AB6}" dt="2021-05-22T06:04:44.136" v="33" actId="20577"/>
        <pc:sldMkLst>
          <pc:docMk/>
          <pc:sldMk cId="1145894731" sldId="277"/>
        </pc:sldMkLst>
        <pc:spChg chg="mod">
          <ac:chgData name="Angela Kastanis" userId="0b6b3c4a-15b1-42c0-9fad-9bdd4c468f7e" providerId="ADAL" clId="{1594FFB7-5547-4328-8007-45564E7E7AB6}" dt="2021-05-22T06:04:44.136" v="33" actId="20577"/>
          <ac:spMkLst>
            <pc:docMk/>
            <pc:sldMk cId="1145894731" sldId="277"/>
            <ac:spMk id="2" creationId="{058EDCEA-DBDD-432F-8B87-C4B96AF0DCF5}"/>
          </ac:spMkLst>
        </pc:spChg>
        <pc:spChg chg="del">
          <ac:chgData name="Angela Kastanis" userId="0b6b3c4a-15b1-42c0-9fad-9bdd4c468f7e" providerId="ADAL" clId="{1594FFB7-5547-4328-8007-45564E7E7AB6}" dt="2021-05-22T06:04:35.631" v="11" actId="931"/>
          <ac:spMkLst>
            <pc:docMk/>
            <pc:sldMk cId="1145894731" sldId="277"/>
            <ac:spMk id="3" creationId="{59D03B83-6E04-4B33-BF31-77978E205491}"/>
          </ac:spMkLst>
        </pc:spChg>
        <pc:picChg chg="add mod">
          <ac:chgData name="Angela Kastanis" userId="0b6b3c4a-15b1-42c0-9fad-9bdd4c468f7e" providerId="ADAL" clId="{1594FFB7-5547-4328-8007-45564E7E7AB6}" dt="2021-05-22T06:04:37.442" v="13" actId="962"/>
          <ac:picMkLst>
            <pc:docMk/>
            <pc:sldMk cId="1145894731" sldId="277"/>
            <ac:picMk id="5" creationId="{A687B036-8960-465E-B731-EFFB955460BA}"/>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5/22/2021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5/22/2021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5/22/2021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5/22/2021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5/22/2021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5/22/2021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5/22/2021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5/22/2021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5/22/2021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5/22/2021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5/22/2021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5/22/2021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dtaa.org.au/therapy/ndis-for-client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64" name="Rectangle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65" name="Rectangle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276055" y="2350017"/>
            <a:ext cx="4775075" cy="1630906"/>
          </a:xfrm>
        </p:spPr>
        <p:txBody>
          <a:bodyPr>
            <a:normAutofit fontScale="90000"/>
          </a:bodyPr>
          <a:lstStyle/>
          <a:p>
            <a:r>
              <a:rPr lang="en-US" sz="4400" dirty="0">
                <a:solidFill>
                  <a:schemeClr val="tx1"/>
                </a:solidFill>
              </a:rPr>
              <a:t>Dance Movement Therapy</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276055" y="3990546"/>
            <a:ext cx="4775075" cy="559656"/>
          </a:xfrm>
        </p:spPr>
        <p:txBody>
          <a:bodyPr>
            <a:normAutofit/>
          </a:bodyPr>
          <a:lstStyle/>
          <a:p>
            <a:r>
              <a:rPr lang="en-US" dirty="0">
                <a:solidFill>
                  <a:schemeClr val="tx1"/>
                </a:solidFill>
              </a:rPr>
              <a:t>NDIS Clients</a:t>
            </a:r>
          </a:p>
        </p:txBody>
      </p:sp>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ED894-3448-43FE-B460-A63B5E4E33FA}"/>
              </a:ext>
            </a:extLst>
          </p:cNvPr>
          <p:cNvSpPr>
            <a:spLocks noGrp="1"/>
          </p:cNvSpPr>
          <p:nvPr>
            <p:ph type="title"/>
          </p:nvPr>
        </p:nvSpPr>
        <p:spPr/>
        <p:txBody>
          <a:bodyPr/>
          <a:lstStyle/>
          <a:p>
            <a:r>
              <a:rPr lang="en-AU" dirty="0"/>
              <a:t>DMT’s working with NDIS Clients</a:t>
            </a:r>
          </a:p>
        </p:txBody>
      </p:sp>
      <p:sp>
        <p:nvSpPr>
          <p:cNvPr id="3" name="Content Placeholder 2">
            <a:extLst>
              <a:ext uri="{FF2B5EF4-FFF2-40B4-BE49-F238E27FC236}">
                <a16:creationId xmlns:a16="http://schemas.microsoft.com/office/drawing/2014/main" id="{3FF9312C-99ED-436C-9A12-DEC190760583}"/>
              </a:ext>
            </a:extLst>
          </p:cNvPr>
          <p:cNvSpPr>
            <a:spLocks noGrp="1"/>
          </p:cNvSpPr>
          <p:nvPr>
            <p:ph idx="1"/>
          </p:nvPr>
        </p:nvSpPr>
        <p:spPr>
          <a:xfrm>
            <a:off x="499242" y="2160927"/>
            <a:ext cx="10058400" cy="3849624"/>
          </a:xfrm>
        </p:spPr>
        <p:txBody>
          <a:bodyPr/>
          <a:lstStyle/>
          <a:p>
            <a:r>
              <a:rPr lang="en-AU" dirty="0">
                <a:hlinkClick r:id="rId2"/>
              </a:rPr>
              <a:t>https://dtaa.org.au/therapy/ndis-for-clients/</a:t>
            </a:r>
            <a:endParaRPr lang="en-AU" dirty="0"/>
          </a:p>
          <a:p>
            <a:endParaRPr lang="en-AU" dirty="0"/>
          </a:p>
          <a:p>
            <a:pPr marL="0" indent="0">
              <a:buNone/>
            </a:pPr>
            <a:endParaRPr lang="en-AU" dirty="0"/>
          </a:p>
        </p:txBody>
      </p:sp>
    </p:spTree>
    <p:extLst>
      <p:ext uri="{BB962C8B-B14F-4D97-AF65-F5344CB8AC3E}">
        <p14:creationId xmlns:p14="http://schemas.microsoft.com/office/powerpoint/2010/main" val="1870074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EDCEA-DBDD-432F-8B87-C4B96AF0DCF5}"/>
              </a:ext>
            </a:extLst>
          </p:cNvPr>
          <p:cNvSpPr>
            <a:spLocks noGrp="1"/>
          </p:cNvSpPr>
          <p:nvPr>
            <p:ph type="title"/>
          </p:nvPr>
        </p:nvSpPr>
        <p:spPr/>
        <p:txBody>
          <a:bodyPr/>
          <a:lstStyle/>
          <a:p>
            <a:r>
              <a:rPr lang="en-AU" dirty="0"/>
              <a:t>Installing Resources</a:t>
            </a:r>
          </a:p>
        </p:txBody>
      </p:sp>
      <p:pic>
        <p:nvPicPr>
          <p:cNvPr id="5" name="Content Placeholder 4" descr="A close-up of some flowers&#10;&#10;Description automatically generated with medium confidence">
            <a:extLst>
              <a:ext uri="{FF2B5EF4-FFF2-40B4-BE49-F238E27FC236}">
                <a16:creationId xmlns:a16="http://schemas.microsoft.com/office/drawing/2014/main" id="{A687B036-8960-465E-B731-EFFB955460BA}"/>
              </a:ext>
            </a:extLst>
          </p:cNvPr>
          <p:cNvPicPr>
            <a:picLocks noGrp="1" noChangeAspect="1"/>
          </p:cNvPicPr>
          <p:nvPr>
            <p:ph idx="1"/>
          </p:nvPr>
        </p:nvPicPr>
        <p:blipFill>
          <a:blip r:embed="rId2"/>
          <a:stretch>
            <a:fillRect/>
          </a:stretch>
        </p:blipFill>
        <p:spPr>
          <a:xfrm>
            <a:off x="3529542" y="2103438"/>
            <a:ext cx="5132916" cy="3849687"/>
          </a:xfrm>
        </p:spPr>
      </p:pic>
    </p:spTree>
    <p:extLst>
      <p:ext uri="{BB962C8B-B14F-4D97-AF65-F5344CB8AC3E}">
        <p14:creationId xmlns:p14="http://schemas.microsoft.com/office/powerpoint/2010/main" val="1145894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8CA9-E8B3-4160-9A33-2E6FA32D9137}"/>
              </a:ext>
            </a:extLst>
          </p:cNvPr>
          <p:cNvSpPr>
            <a:spLocks noGrp="1"/>
          </p:cNvSpPr>
          <p:nvPr>
            <p:ph type="ctrTitle"/>
          </p:nvPr>
        </p:nvSpPr>
        <p:spPr>
          <a:xfrm>
            <a:off x="766801" y="2077369"/>
            <a:ext cx="8679915" cy="1748729"/>
          </a:xfrm>
        </p:spPr>
        <p:txBody>
          <a:bodyPr>
            <a:normAutofit fontScale="90000"/>
          </a:bodyPr>
          <a:lstStyle/>
          <a:p>
            <a:r>
              <a:rPr lang="en-AU" dirty="0"/>
              <a:t>Mary Starks Whitehouse</a:t>
            </a:r>
          </a:p>
        </p:txBody>
      </p:sp>
      <p:sp>
        <p:nvSpPr>
          <p:cNvPr id="3" name="Subtitle 2">
            <a:extLst>
              <a:ext uri="{FF2B5EF4-FFF2-40B4-BE49-F238E27FC236}">
                <a16:creationId xmlns:a16="http://schemas.microsoft.com/office/drawing/2014/main" id="{F7AE97A6-58AD-48AC-9754-EA03E9C11FBA}"/>
              </a:ext>
            </a:extLst>
          </p:cNvPr>
          <p:cNvSpPr>
            <a:spLocks noGrp="1"/>
          </p:cNvSpPr>
          <p:nvPr>
            <p:ph type="subTitle" idx="1"/>
          </p:nvPr>
        </p:nvSpPr>
        <p:spPr/>
        <p:txBody>
          <a:bodyPr>
            <a:normAutofit/>
          </a:bodyPr>
          <a:lstStyle/>
          <a:p>
            <a:r>
              <a:rPr lang="en-AU" dirty="0"/>
              <a:t>Dance Movement Therapist</a:t>
            </a:r>
          </a:p>
        </p:txBody>
      </p:sp>
      <p:pic>
        <p:nvPicPr>
          <p:cNvPr id="7" name="Picture 6" descr="A person smiling and posing for a photo&#10;&#10;Description generated with very high confidence">
            <a:extLst>
              <a:ext uri="{FF2B5EF4-FFF2-40B4-BE49-F238E27FC236}">
                <a16:creationId xmlns:a16="http://schemas.microsoft.com/office/drawing/2014/main" id="{6AF4C5FE-B3E0-4A75-BBF2-4CC33FA24E61}"/>
              </a:ext>
            </a:extLst>
          </p:cNvPr>
          <p:cNvPicPr>
            <a:picLocks noChangeAspect="1"/>
          </p:cNvPicPr>
          <p:nvPr/>
        </p:nvPicPr>
        <p:blipFill>
          <a:blip r:embed="rId2"/>
          <a:stretch>
            <a:fillRect/>
          </a:stretch>
        </p:blipFill>
        <p:spPr>
          <a:xfrm>
            <a:off x="8454279" y="1261027"/>
            <a:ext cx="3417680" cy="4345090"/>
          </a:xfrm>
          <a:prstGeom prst="rect">
            <a:avLst/>
          </a:prstGeom>
          <a:ln w="9525">
            <a:noFill/>
          </a:ln>
        </p:spPr>
      </p:pic>
    </p:spTree>
    <p:extLst>
      <p:ext uri="{BB962C8B-B14F-4D97-AF65-F5344CB8AC3E}">
        <p14:creationId xmlns:p14="http://schemas.microsoft.com/office/powerpoint/2010/main" val="1591999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0A73-F11E-4F4F-800F-526FA04E64D6}"/>
              </a:ext>
            </a:extLst>
          </p:cNvPr>
          <p:cNvSpPr>
            <a:spLocks noGrp="1"/>
          </p:cNvSpPr>
          <p:nvPr>
            <p:ph type="title"/>
          </p:nvPr>
        </p:nvSpPr>
        <p:spPr>
          <a:xfrm>
            <a:off x="645459" y="960120"/>
            <a:ext cx="3865695" cy="4171278"/>
          </a:xfrm>
        </p:spPr>
        <p:txBody>
          <a:bodyPr>
            <a:normAutofit/>
          </a:bodyPr>
          <a:lstStyle/>
          <a:p>
            <a:pPr algn="r"/>
            <a:r>
              <a:rPr lang="en-AU" sz="4400" dirty="0">
                <a:solidFill>
                  <a:schemeClr val="tx1"/>
                </a:solidFill>
              </a:rPr>
              <a:t>Her evolution toward dance movement therapy </a:t>
            </a:r>
          </a:p>
        </p:txBody>
      </p:sp>
      <p:sp>
        <p:nvSpPr>
          <p:cNvPr id="3" name="Content Placeholder 2">
            <a:extLst>
              <a:ext uri="{FF2B5EF4-FFF2-40B4-BE49-F238E27FC236}">
                <a16:creationId xmlns:a16="http://schemas.microsoft.com/office/drawing/2014/main" id="{18ACCE07-23A3-43E2-B84A-8651FEB309AE}"/>
              </a:ext>
            </a:extLst>
          </p:cNvPr>
          <p:cNvSpPr>
            <a:spLocks noGrp="1"/>
          </p:cNvSpPr>
          <p:nvPr>
            <p:ph idx="1"/>
          </p:nvPr>
        </p:nvSpPr>
        <p:spPr>
          <a:xfrm>
            <a:off x="4983164" y="960120"/>
            <a:ext cx="5511800" cy="4171278"/>
          </a:xfrm>
        </p:spPr>
        <p:txBody>
          <a:bodyPr>
            <a:normAutofit/>
          </a:bodyPr>
          <a:lstStyle/>
          <a:p>
            <a:pPr>
              <a:lnSpc>
                <a:spcPct val="110000"/>
              </a:lnSpc>
            </a:pPr>
            <a:endParaRPr lang="en-AU" sz="1700" dirty="0"/>
          </a:p>
          <a:p>
            <a:pPr marL="0" indent="0">
              <a:lnSpc>
                <a:spcPct val="110000"/>
              </a:lnSpc>
              <a:buNone/>
            </a:pPr>
            <a:endParaRPr lang="en-AU" sz="1700" dirty="0"/>
          </a:p>
          <a:p>
            <a:pPr>
              <a:lnSpc>
                <a:spcPct val="110000"/>
              </a:lnSpc>
            </a:pPr>
            <a:r>
              <a:rPr lang="en-AU" sz="1700" dirty="0"/>
              <a:t>From form to formless dance</a:t>
            </a:r>
          </a:p>
          <a:p>
            <a:pPr>
              <a:lnSpc>
                <a:spcPct val="110000"/>
              </a:lnSpc>
            </a:pPr>
            <a:r>
              <a:rPr lang="en-AU" sz="1700" dirty="0"/>
              <a:t>From teaching dance to teaching people</a:t>
            </a:r>
          </a:p>
          <a:p>
            <a:pPr>
              <a:lnSpc>
                <a:spcPct val="110000"/>
              </a:lnSpc>
            </a:pPr>
            <a:r>
              <a:rPr lang="en-AU" sz="1700" dirty="0"/>
              <a:t>From a focus on an art form to a focus on the process of human development</a:t>
            </a:r>
          </a:p>
          <a:p>
            <a:pPr>
              <a:lnSpc>
                <a:spcPct val="110000"/>
              </a:lnSpc>
            </a:pPr>
            <a:r>
              <a:rPr lang="en-AU" sz="1700" dirty="0"/>
              <a:t>Joy, rhythm and energy is the heritage of every body.</a:t>
            </a:r>
          </a:p>
          <a:p>
            <a:pPr>
              <a:lnSpc>
                <a:spcPct val="110000"/>
              </a:lnSpc>
            </a:pPr>
            <a:r>
              <a:rPr lang="en-AU" sz="1700" dirty="0"/>
              <a:t>Dance Movement brings awareness, connection and change</a:t>
            </a:r>
          </a:p>
          <a:p>
            <a:pPr marL="0" indent="0">
              <a:lnSpc>
                <a:spcPct val="110000"/>
              </a:lnSpc>
              <a:buNone/>
            </a:pPr>
            <a:r>
              <a:rPr lang="en-AU" sz="1700" dirty="0"/>
              <a:t> </a:t>
            </a:r>
          </a:p>
          <a:p>
            <a:pPr>
              <a:lnSpc>
                <a:spcPct val="110000"/>
              </a:lnSpc>
            </a:pPr>
            <a:endParaRPr lang="en-AU" sz="1700" dirty="0"/>
          </a:p>
          <a:p>
            <a:pPr>
              <a:lnSpc>
                <a:spcPct val="110000"/>
              </a:lnSpc>
            </a:pPr>
            <a:endParaRPr lang="en-AU" sz="1700" dirty="0"/>
          </a:p>
          <a:p>
            <a:pPr>
              <a:lnSpc>
                <a:spcPct val="110000"/>
              </a:lnSpc>
            </a:pPr>
            <a:endParaRPr lang="en-AU" sz="1700" dirty="0"/>
          </a:p>
        </p:txBody>
      </p:sp>
    </p:spTree>
    <p:extLst>
      <p:ext uri="{BB962C8B-B14F-4D97-AF65-F5344CB8AC3E}">
        <p14:creationId xmlns:p14="http://schemas.microsoft.com/office/powerpoint/2010/main" val="2972083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Rectangle 7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8" name="Rectangle 72">
            <a:extLst>
              <a:ext uri="{FF2B5EF4-FFF2-40B4-BE49-F238E27FC236}">
                <a16:creationId xmlns:a16="http://schemas.microsoft.com/office/drawing/2014/main" id="{66A413F7-FFE1-42E7-8C6C-E9CCC477F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039" name="Rectangle 74">
            <a:extLst>
              <a:ext uri="{FF2B5EF4-FFF2-40B4-BE49-F238E27FC236}">
                <a16:creationId xmlns:a16="http://schemas.microsoft.com/office/drawing/2014/main" id="{BCE0B0FD-3413-40CC-A7D8-6A5058608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040" name="Rectangle 76">
            <a:extLst>
              <a:ext uri="{FF2B5EF4-FFF2-40B4-BE49-F238E27FC236}">
                <a16:creationId xmlns:a16="http://schemas.microsoft.com/office/drawing/2014/main" id="{50C4C044-5B1C-40C8-8C7B-AA5E6D879D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41" name="Group 7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80" name="Straight Connector 79">
              <a:extLst>
                <a:ext uri="{FF2B5EF4-FFF2-40B4-BE49-F238E27FC236}">
                  <a16:creationId xmlns:a16="http://schemas.microsoft.com/office/drawing/2014/main" id="{00163F5F-1439-4827-8F7A-B08BDDEFB9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A677414-C3D2-4430-876D-9092D633F5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9181D20-1D81-447D-9854-10DDB10D54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1042" name="Rectangle 83">
            <a:extLst>
              <a:ext uri="{FF2B5EF4-FFF2-40B4-BE49-F238E27FC236}">
                <a16:creationId xmlns:a16="http://schemas.microsoft.com/office/drawing/2014/main" id="{8A6F8BC1-ACA4-4544-8CEB-6F686A25B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arl Jung quote: The world will ask you who you are, and if...">
            <a:extLst>
              <a:ext uri="{FF2B5EF4-FFF2-40B4-BE49-F238E27FC236}">
                <a16:creationId xmlns:a16="http://schemas.microsoft.com/office/drawing/2014/main" id="{08D248C5-494F-47D9-A74E-47776855F52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924521"/>
            <a:ext cx="4379592" cy="2062560"/>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85">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527" y="0"/>
            <a:ext cx="6525472" cy="6858000"/>
          </a:xfrm>
          <a:prstGeom prst="rect">
            <a:avLst/>
          </a:prstGeom>
          <a:solidFill>
            <a:schemeClr val="tx1">
              <a:lumMod val="75000"/>
              <a:lumOff val="25000"/>
            </a:schemeClr>
          </a:solidFill>
          <a:ln w="6350" cap="sq" cmpd="sng" algn="ctr">
            <a:noFill/>
            <a:prstDash val="solid"/>
            <a:miter lim="800000"/>
          </a:ln>
          <a:effectLst/>
        </p:spPr>
      </p:sp>
      <p:sp>
        <p:nvSpPr>
          <p:cNvPr id="1044" name="Rectangle 87">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84895" y="320040"/>
            <a:ext cx="5888736" cy="6217920"/>
          </a:xfrm>
          <a:prstGeom prst="rect">
            <a:avLst/>
          </a:prstGeom>
          <a:noFill/>
          <a:ln w="6350" cap="sq" cmpd="sng" algn="ctr">
            <a:solidFill>
              <a:schemeClr val="bg1"/>
            </a:solidFill>
            <a:prstDash val="solid"/>
            <a:miter lim="800000"/>
          </a:ln>
          <a:effectLst>
            <a:softEdge rad="0"/>
          </a:effectLst>
        </p:spPr>
      </p:sp>
      <p:sp>
        <p:nvSpPr>
          <p:cNvPr id="2" name="Title 1">
            <a:extLst>
              <a:ext uri="{FF2B5EF4-FFF2-40B4-BE49-F238E27FC236}">
                <a16:creationId xmlns:a16="http://schemas.microsoft.com/office/drawing/2014/main" id="{D13C3A03-C721-420B-9FFA-EAB1DEBEE35C}"/>
              </a:ext>
            </a:extLst>
          </p:cNvPr>
          <p:cNvSpPr>
            <a:spLocks noGrp="1"/>
          </p:cNvSpPr>
          <p:nvPr>
            <p:ph type="title"/>
          </p:nvPr>
        </p:nvSpPr>
        <p:spPr>
          <a:xfrm>
            <a:off x="6224529" y="1348844"/>
            <a:ext cx="5409468" cy="3042706"/>
          </a:xfrm>
        </p:spPr>
        <p:txBody>
          <a:bodyPr vert="horz" lIns="91440" tIns="45720" rIns="91440" bIns="45720" rtlCol="0" anchor="ctr">
            <a:normAutofit fontScale="90000"/>
          </a:bodyPr>
          <a:lstStyle/>
          <a:p>
            <a:pPr algn="ctr">
              <a:lnSpc>
                <a:spcPct val="83000"/>
              </a:lnSpc>
            </a:pPr>
            <a:br>
              <a:rPr lang="en-US" sz="1500" cap="all" spc="-100">
                <a:solidFill>
                  <a:schemeClr val="bg1"/>
                </a:solidFill>
              </a:rPr>
            </a:br>
            <a:br>
              <a:rPr lang="en-US" sz="1500" cap="all" spc="-100">
                <a:solidFill>
                  <a:schemeClr val="bg1"/>
                </a:solidFill>
              </a:rPr>
            </a:br>
            <a:br>
              <a:rPr lang="en-US" sz="1500" cap="all" spc="-100">
                <a:solidFill>
                  <a:schemeClr val="bg1"/>
                </a:solidFill>
              </a:rPr>
            </a:br>
            <a:r>
              <a:rPr lang="en-US" sz="1500" cap="all" spc="-100">
                <a:solidFill>
                  <a:schemeClr val="bg1"/>
                </a:solidFill>
              </a:rPr>
              <a:t>Depth Analysis</a:t>
            </a:r>
            <a:br>
              <a:rPr lang="en-US" sz="1500" cap="all" spc="-100">
                <a:solidFill>
                  <a:schemeClr val="bg1"/>
                </a:solidFill>
              </a:rPr>
            </a:br>
            <a:r>
              <a:rPr lang="en-US" sz="1500" cap="all" spc="-100">
                <a:solidFill>
                  <a:schemeClr val="bg1"/>
                </a:solidFill>
              </a:rPr>
              <a:t>The conscious mind makes sense of everyday experience. It is the tip of the iceberg of human experience. Below the surface is the unconscious. Becoming a whole person requires the capacity to access the realm of the unconscious.  This is Self-Knowledge. </a:t>
            </a:r>
            <a:br>
              <a:rPr lang="en-US" sz="1500" cap="all" spc="-100">
                <a:solidFill>
                  <a:schemeClr val="bg1"/>
                </a:solidFill>
              </a:rPr>
            </a:br>
            <a:r>
              <a:rPr lang="en-US" sz="1500" cap="all" spc="-100">
                <a:solidFill>
                  <a:schemeClr val="bg1"/>
                </a:solidFill>
              </a:rPr>
              <a:t>Before that, the client may feel that something is missing, lacking…</a:t>
            </a:r>
            <a:br>
              <a:rPr lang="en-US" sz="1500" cap="all" spc="-100">
                <a:solidFill>
                  <a:schemeClr val="bg1"/>
                </a:solidFill>
              </a:rPr>
            </a:br>
            <a:r>
              <a:rPr lang="en-US" sz="1500" cap="all" spc="-100">
                <a:solidFill>
                  <a:schemeClr val="bg1"/>
                </a:solidFill>
              </a:rPr>
              <a:t>In a Jungian clinical psychological process, the analysand co-operates with the analyst to discover the living reality of the unconscious.</a:t>
            </a:r>
            <a:br>
              <a:rPr lang="en-US" sz="1500" cap="all" spc="-100">
                <a:solidFill>
                  <a:schemeClr val="bg1"/>
                </a:solidFill>
              </a:rPr>
            </a:br>
            <a:r>
              <a:rPr lang="en-US" sz="1500" cap="all" spc="-100">
                <a:solidFill>
                  <a:schemeClr val="bg1"/>
                </a:solidFill>
              </a:rPr>
              <a:t>This is done by becoming sensitive to symbols in the inner and outer world. For example, symbols in the realm of dreams, memories, reflections, behaviours and life events.</a:t>
            </a:r>
            <a:br>
              <a:rPr lang="en-US" sz="1500" cap="all" spc="-100">
                <a:solidFill>
                  <a:schemeClr val="bg1"/>
                </a:solidFill>
              </a:rPr>
            </a:br>
            <a:endParaRPr lang="en-US" sz="1500" cap="all" spc="-100">
              <a:solidFill>
                <a:schemeClr val="bg1"/>
              </a:solidFill>
            </a:endParaRPr>
          </a:p>
        </p:txBody>
      </p:sp>
      <p:pic>
        <p:nvPicPr>
          <p:cNvPr id="7" name="Picture 6">
            <a:extLst>
              <a:ext uri="{FF2B5EF4-FFF2-40B4-BE49-F238E27FC236}">
                <a16:creationId xmlns:a16="http://schemas.microsoft.com/office/drawing/2014/main" id="{BC6E303F-227C-48C2-A6DF-9869C23E080C}"/>
              </a:ext>
            </a:extLst>
          </p:cNvPr>
          <p:cNvPicPr>
            <a:picLocks noChangeAspect="1"/>
          </p:cNvPicPr>
          <p:nvPr/>
        </p:nvPicPr>
        <p:blipFill>
          <a:blip r:embed="rId3"/>
          <a:stretch>
            <a:fillRect/>
          </a:stretch>
        </p:blipFill>
        <p:spPr>
          <a:xfrm>
            <a:off x="1011678" y="3589863"/>
            <a:ext cx="3632759" cy="2624668"/>
          </a:xfrm>
          <a:prstGeom prst="rect">
            <a:avLst/>
          </a:prstGeom>
        </p:spPr>
      </p:pic>
      <p:sp>
        <p:nvSpPr>
          <p:cNvPr id="52" name="TextBox 51">
            <a:extLst>
              <a:ext uri="{FF2B5EF4-FFF2-40B4-BE49-F238E27FC236}">
                <a16:creationId xmlns:a16="http://schemas.microsoft.com/office/drawing/2014/main" id="{6C307D98-1517-4926-875D-829F07DFD825}"/>
              </a:ext>
            </a:extLst>
          </p:cNvPr>
          <p:cNvSpPr txBox="1"/>
          <p:nvPr/>
        </p:nvSpPr>
        <p:spPr>
          <a:xfrm>
            <a:off x="3048000" y="3244334"/>
            <a:ext cx="6096000" cy="369332"/>
          </a:xfrm>
          <a:prstGeom prst="rect">
            <a:avLst/>
          </a:prstGeom>
          <a:noFill/>
        </p:spPr>
        <p:txBody>
          <a:bodyPr wrap="square">
            <a:spAutoFit/>
          </a:bodyPr>
          <a:lstStyle/>
          <a:p>
            <a:pPr>
              <a:spcAft>
                <a:spcPts val="600"/>
              </a:spcAft>
            </a:pPr>
            <a:r>
              <a:rPr lang="en-AU"/>
              <a:t> </a:t>
            </a:r>
          </a:p>
        </p:txBody>
      </p:sp>
    </p:spTree>
    <p:extLst>
      <p:ext uri="{BB962C8B-B14F-4D97-AF65-F5344CB8AC3E}">
        <p14:creationId xmlns:p14="http://schemas.microsoft.com/office/powerpoint/2010/main" val="4060865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85388-79AE-49F4-B616-DD466939B8F3}"/>
              </a:ext>
            </a:extLst>
          </p:cNvPr>
          <p:cNvSpPr>
            <a:spLocks noGrp="1"/>
          </p:cNvSpPr>
          <p:nvPr>
            <p:ph type="title"/>
          </p:nvPr>
        </p:nvSpPr>
        <p:spPr>
          <a:xfrm>
            <a:off x="472966" y="1340069"/>
            <a:ext cx="3970386" cy="4760539"/>
          </a:xfrm>
        </p:spPr>
        <p:txBody>
          <a:bodyPr anchor="t">
            <a:normAutofit/>
          </a:bodyPr>
          <a:lstStyle/>
          <a:p>
            <a:pPr algn="l"/>
            <a:r>
              <a:rPr lang="en-AU" sz="5400" dirty="0">
                <a:solidFill>
                  <a:schemeClr val="accent1"/>
                </a:solidFill>
              </a:rPr>
              <a:t>Active </a:t>
            </a:r>
            <a:br>
              <a:rPr lang="en-AU" sz="5400" dirty="0">
                <a:solidFill>
                  <a:schemeClr val="accent1"/>
                </a:solidFill>
              </a:rPr>
            </a:br>
            <a:r>
              <a:rPr lang="en-AU" sz="5400" dirty="0">
                <a:solidFill>
                  <a:schemeClr val="accent1"/>
                </a:solidFill>
              </a:rPr>
              <a:t>Imagination</a:t>
            </a:r>
          </a:p>
        </p:txBody>
      </p:sp>
      <p:sp>
        <p:nvSpPr>
          <p:cNvPr id="3" name="Content Placeholder 2">
            <a:extLst>
              <a:ext uri="{FF2B5EF4-FFF2-40B4-BE49-F238E27FC236}">
                <a16:creationId xmlns:a16="http://schemas.microsoft.com/office/drawing/2014/main" id="{A4A03C59-9DB1-411C-BB8D-FB3B1985EA04}"/>
              </a:ext>
            </a:extLst>
          </p:cNvPr>
          <p:cNvSpPr>
            <a:spLocks noGrp="1"/>
          </p:cNvSpPr>
          <p:nvPr>
            <p:ph idx="1"/>
          </p:nvPr>
        </p:nvSpPr>
        <p:spPr>
          <a:xfrm>
            <a:off x="5239764" y="1477651"/>
            <a:ext cx="6160555" cy="4575660"/>
          </a:xfrm>
        </p:spPr>
        <p:txBody>
          <a:bodyPr anchor="t">
            <a:normAutofit fontScale="92500" lnSpcReduction="10000"/>
          </a:bodyPr>
          <a:lstStyle/>
          <a:p>
            <a:pPr>
              <a:lnSpc>
                <a:spcPct val="110000"/>
              </a:lnSpc>
            </a:pPr>
            <a:endParaRPr lang="en-AU" sz="1700" dirty="0"/>
          </a:p>
          <a:p>
            <a:pPr>
              <a:lnSpc>
                <a:spcPct val="110000"/>
              </a:lnSpc>
            </a:pPr>
            <a:r>
              <a:rPr lang="en-AU" sz="1700" dirty="0"/>
              <a:t>‘A term used by Jung for a process in which, while consciousness looks on, participating but not directing, co-operating but not choosing, the unconscious is allowed to speak whatever and however it likes.’  </a:t>
            </a:r>
            <a:r>
              <a:rPr lang="en-AU" sz="1700" dirty="0" err="1"/>
              <a:t>pg</a:t>
            </a:r>
            <a:r>
              <a:rPr lang="en-AU" sz="1700" dirty="0"/>
              <a:t> 83</a:t>
            </a:r>
          </a:p>
          <a:p>
            <a:pPr>
              <a:lnSpc>
                <a:spcPct val="110000"/>
              </a:lnSpc>
            </a:pPr>
            <a:r>
              <a:rPr lang="en-AU" sz="1700" dirty="0"/>
              <a:t>It can be expressed in imagery/symbols/sound</a:t>
            </a:r>
          </a:p>
          <a:p>
            <a:pPr marL="0" indent="0">
              <a:lnSpc>
                <a:spcPct val="110000"/>
              </a:lnSpc>
              <a:buNone/>
            </a:pPr>
            <a:r>
              <a:rPr lang="en-AU" sz="1700" dirty="0"/>
              <a:t> e.g.  </a:t>
            </a:r>
          </a:p>
          <a:p>
            <a:pPr marL="0" indent="0">
              <a:lnSpc>
                <a:spcPct val="110000"/>
              </a:lnSpc>
              <a:buNone/>
            </a:pPr>
            <a:r>
              <a:rPr lang="en-AU" sz="1700" dirty="0"/>
              <a:t>painting      sculpture    poetry    dance   inner voices    etc</a:t>
            </a:r>
          </a:p>
          <a:p>
            <a:pPr>
              <a:lnSpc>
                <a:spcPct val="110000"/>
              </a:lnSpc>
            </a:pPr>
            <a:r>
              <a:rPr lang="en-AU" sz="1700" dirty="0"/>
              <a:t>It may come from a personal level and/or the collective, universal human connection.</a:t>
            </a:r>
          </a:p>
          <a:p>
            <a:pPr>
              <a:lnSpc>
                <a:spcPct val="110000"/>
              </a:lnSpc>
            </a:pPr>
            <a:r>
              <a:rPr lang="en-AU" sz="1700" dirty="0"/>
              <a:t>Stimulus for Active Imagination may come from: fantasises, images and dreams, nature, somatic impulse</a:t>
            </a:r>
          </a:p>
          <a:p>
            <a:pPr>
              <a:lnSpc>
                <a:spcPct val="110000"/>
              </a:lnSpc>
            </a:pPr>
            <a:r>
              <a:rPr lang="en-AU" sz="1700" dirty="0"/>
              <a:t>Insights in Active Imagination offer information, understanding and direction for everyday life. </a:t>
            </a:r>
          </a:p>
          <a:p>
            <a:pPr marL="0" indent="0">
              <a:lnSpc>
                <a:spcPct val="110000"/>
              </a:lnSpc>
              <a:buNone/>
            </a:pPr>
            <a:endParaRPr lang="en-AU" sz="1700" dirty="0"/>
          </a:p>
          <a:p>
            <a:pPr>
              <a:lnSpc>
                <a:spcPct val="110000"/>
              </a:lnSpc>
            </a:pPr>
            <a:endParaRPr lang="en-AU" sz="1700" dirty="0"/>
          </a:p>
        </p:txBody>
      </p:sp>
    </p:spTree>
    <p:extLst>
      <p:ext uri="{BB962C8B-B14F-4D97-AF65-F5344CB8AC3E}">
        <p14:creationId xmlns:p14="http://schemas.microsoft.com/office/powerpoint/2010/main" val="3402615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1F960-6204-4925-A72F-D96338DD9082}"/>
              </a:ext>
            </a:extLst>
          </p:cNvPr>
          <p:cNvSpPr>
            <a:spLocks noGrp="1"/>
          </p:cNvSpPr>
          <p:nvPr>
            <p:ph type="title"/>
          </p:nvPr>
        </p:nvSpPr>
        <p:spPr>
          <a:xfrm>
            <a:off x="888631" y="2358391"/>
            <a:ext cx="3498979" cy="2453676"/>
          </a:xfrm>
        </p:spPr>
        <p:txBody>
          <a:bodyPr vert="horz" lIns="228600" tIns="228600" rIns="228600" bIns="0" rtlCol="0">
            <a:normAutofit/>
          </a:bodyPr>
          <a:lstStyle/>
          <a:p>
            <a:r>
              <a:rPr lang="en-US" dirty="0"/>
              <a:t>I move / I am moved</a:t>
            </a:r>
          </a:p>
        </p:txBody>
      </p:sp>
      <p:pic>
        <p:nvPicPr>
          <p:cNvPr id="63" name="Content Placeholder 3" descr="A person lying on a bed&#10;&#10;Description generated with high confidence">
            <a:extLst>
              <a:ext uri="{FF2B5EF4-FFF2-40B4-BE49-F238E27FC236}">
                <a16:creationId xmlns:a16="http://schemas.microsoft.com/office/drawing/2014/main" id="{1CF3D6DC-60A1-4917-B662-1C4F1374960D}"/>
              </a:ext>
            </a:extLst>
          </p:cNvPr>
          <p:cNvPicPr>
            <a:picLocks noChangeAspect="1"/>
          </p:cNvPicPr>
          <p:nvPr/>
        </p:nvPicPr>
        <p:blipFill rotWithShape="1">
          <a:blip r:embed="rId2"/>
          <a:srcRect l="6223" r="-2" b="-2"/>
          <a:stretch/>
        </p:blipFill>
        <p:spPr>
          <a:xfrm>
            <a:off x="5115908" y="804036"/>
            <a:ext cx="6274561" cy="2977469"/>
          </a:xfrm>
          <a:prstGeom prst="rect">
            <a:avLst/>
          </a:prstGeom>
          <a:ln w="9525">
            <a:solidFill>
              <a:schemeClr val="tx1">
                <a:alpha val="20000"/>
              </a:schemeClr>
            </a:solidFill>
          </a:ln>
        </p:spPr>
      </p:pic>
      <p:sp>
        <p:nvSpPr>
          <p:cNvPr id="65" name="Content Placeholder 64">
            <a:extLst>
              <a:ext uri="{FF2B5EF4-FFF2-40B4-BE49-F238E27FC236}">
                <a16:creationId xmlns:a16="http://schemas.microsoft.com/office/drawing/2014/main" id="{3D26F823-D19B-4BBA-92E8-FC1B26489B75}"/>
              </a:ext>
            </a:extLst>
          </p:cNvPr>
          <p:cNvSpPr>
            <a:spLocks noGrp="1"/>
          </p:cNvSpPr>
          <p:nvPr>
            <p:ph idx="1"/>
          </p:nvPr>
        </p:nvSpPr>
        <p:spPr>
          <a:xfrm>
            <a:off x="5118447" y="3957718"/>
            <a:ext cx="6281873" cy="2541556"/>
          </a:xfrm>
        </p:spPr>
        <p:txBody>
          <a:bodyPr>
            <a:normAutofit fontScale="92500" lnSpcReduction="10000"/>
          </a:bodyPr>
          <a:lstStyle/>
          <a:p>
            <a:pPr marL="0" indent="0">
              <a:buNone/>
            </a:pPr>
            <a:endParaRPr lang="en-AU" dirty="0"/>
          </a:p>
          <a:p>
            <a:pPr marL="0" indent="0">
              <a:buNone/>
            </a:pPr>
            <a:endParaRPr lang="en-AU" dirty="0"/>
          </a:p>
          <a:p>
            <a:pPr marL="0" indent="0">
              <a:buNone/>
            </a:pPr>
            <a:r>
              <a:rPr lang="en-AU" dirty="0"/>
              <a:t>‘I move’ = I choose to move</a:t>
            </a:r>
          </a:p>
          <a:p>
            <a:pPr marL="0" indent="0">
              <a:buNone/>
            </a:pPr>
            <a:r>
              <a:rPr lang="en-AU" dirty="0"/>
              <a:t>‘I am moved’  = ‘Moving happens; the ego gives up control, stops choosing, stops exerting demands, allowing the self to take over moving the physical body as it will’ </a:t>
            </a:r>
            <a:r>
              <a:rPr lang="en-AU" dirty="0" err="1"/>
              <a:t>pg</a:t>
            </a:r>
            <a:r>
              <a:rPr lang="en-AU" dirty="0"/>
              <a:t> 82</a:t>
            </a:r>
          </a:p>
          <a:p>
            <a:pPr marL="0" indent="0">
              <a:buNone/>
            </a:pPr>
            <a:r>
              <a:rPr lang="en-AU" dirty="0"/>
              <a:t>Ultimate: Coming to a place where the inner witness can hold the simple conscious movements and the deepest, most poignant expressions surfacing from the unconscious. </a:t>
            </a:r>
          </a:p>
          <a:p>
            <a:pPr marL="0" indent="0">
              <a:buNone/>
            </a:pPr>
            <a:endParaRPr lang="en-AU" dirty="0"/>
          </a:p>
          <a:p>
            <a:pPr marL="0" indent="0">
              <a:buNone/>
            </a:pPr>
            <a:endParaRPr lang="en-AU" dirty="0"/>
          </a:p>
          <a:p>
            <a:endParaRPr lang="en-US" dirty="0"/>
          </a:p>
        </p:txBody>
      </p:sp>
    </p:spTree>
    <p:extLst>
      <p:ext uri="{BB962C8B-B14F-4D97-AF65-F5344CB8AC3E}">
        <p14:creationId xmlns:p14="http://schemas.microsoft.com/office/powerpoint/2010/main" val="3974734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03729A-66E4-4139-B3DB-CECEF6DA52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8B0185-BF60-40FC-A3B6-BF883AD4E7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5FF99E5-A26E-4AC8-AA09-A9F829E3A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3477EDAE-B6DD-4068-90C1-2C7186B587BD}"/>
              </a:ext>
            </a:extLst>
          </p:cNvPr>
          <p:cNvSpPr>
            <a:spLocks noGrp="1"/>
          </p:cNvSpPr>
          <p:nvPr>
            <p:ph type="title"/>
          </p:nvPr>
        </p:nvSpPr>
        <p:spPr>
          <a:xfrm>
            <a:off x="723619" y="891241"/>
            <a:ext cx="3939084" cy="5075519"/>
          </a:xfrm>
        </p:spPr>
        <p:txBody>
          <a:bodyPr>
            <a:normAutofit/>
          </a:bodyPr>
          <a:lstStyle/>
          <a:p>
            <a:pPr algn="r"/>
            <a:r>
              <a:rPr lang="en-AU"/>
              <a:t>          Therapeutic Process</a:t>
            </a:r>
          </a:p>
        </p:txBody>
      </p:sp>
      <p:cxnSp>
        <p:nvCxnSpPr>
          <p:cNvPr id="14" name="Straight Connector 13">
            <a:extLst>
              <a:ext uri="{FF2B5EF4-FFF2-40B4-BE49-F238E27FC236}">
                <a16:creationId xmlns:a16="http://schemas.microsoft.com/office/drawing/2014/main" id="{8A5AEE14-4971-4A17-9134-2678A90F29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9078"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CF5FD2A-33F4-4D7F-85F1-280BEB758AEC}"/>
              </a:ext>
            </a:extLst>
          </p:cNvPr>
          <p:cNvSpPr>
            <a:spLocks noGrp="1"/>
          </p:cNvSpPr>
          <p:nvPr>
            <p:ph idx="1"/>
          </p:nvPr>
        </p:nvSpPr>
        <p:spPr>
          <a:xfrm>
            <a:off x="5300812" y="891241"/>
            <a:ext cx="5978834" cy="5075519"/>
          </a:xfrm>
        </p:spPr>
        <p:txBody>
          <a:bodyPr anchor="ctr">
            <a:normAutofit/>
          </a:bodyPr>
          <a:lstStyle/>
          <a:p>
            <a:pPr>
              <a:lnSpc>
                <a:spcPct val="100000"/>
              </a:lnSpc>
            </a:pPr>
            <a:endParaRPr lang="en-AU" sz="1400" dirty="0"/>
          </a:p>
          <a:p>
            <a:pPr marL="0" indent="0">
              <a:lnSpc>
                <a:spcPct val="100000"/>
              </a:lnSpc>
              <a:buNone/>
            </a:pPr>
            <a:r>
              <a:rPr lang="en-AU" sz="1400" dirty="0"/>
              <a:t>‘Relationships of leading and following… are as varied as the people concerned but the necessary attitudes are permissiveness and allowance on both sides….’   </a:t>
            </a:r>
            <a:r>
              <a:rPr lang="en-AU" sz="1400" dirty="0" err="1"/>
              <a:t>pg</a:t>
            </a:r>
            <a:r>
              <a:rPr lang="en-AU" sz="1400" dirty="0"/>
              <a:t> 85</a:t>
            </a:r>
          </a:p>
          <a:p>
            <a:pPr marL="0" indent="0">
              <a:lnSpc>
                <a:spcPct val="100000"/>
              </a:lnSpc>
              <a:buNone/>
            </a:pPr>
            <a:r>
              <a:rPr lang="en-AU" sz="1400" dirty="0"/>
              <a:t>1.:  Start where the mover is at. </a:t>
            </a:r>
          </a:p>
          <a:p>
            <a:pPr marL="0" indent="0">
              <a:lnSpc>
                <a:spcPct val="100000"/>
              </a:lnSpc>
              <a:buNone/>
            </a:pPr>
            <a:r>
              <a:rPr lang="en-AU" sz="1400" dirty="0"/>
              <a:t>2.   Be willing to wait, be silent for the mover to sink into quietness and find the impulse to move. </a:t>
            </a:r>
          </a:p>
          <a:p>
            <a:pPr marL="0" indent="0">
              <a:lnSpc>
                <a:spcPct val="100000"/>
              </a:lnSpc>
              <a:buNone/>
            </a:pPr>
            <a:endParaRPr lang="en-AU" sz="1400" dirty="0"/>
          </a:p>
          <a:p>
            <a:pPr marL="0" indent="0">
              <a:lnSpc>
                <a:spcPct val="100000"/>
              </a:lnSpc>
              <a:buNone/>
            </a:pPr>
            <a:r>
              <a:rPr lang="en-AU" sz="1400" dirty="0"/>
              <a:t> It is not a process of thinking things through. </a:t>
            </a:r>
          </a:p>
          <a:p>
            <a:pPr marL="0" indent="0">
              <a:lnSpc>
                <a:spcPct val="100000"/>
              </a:lnSpc>
              <a:buNone/>
            </a:pPr>
            <a:r>
              <a:rPr lang="en-AU" sz="1400" dirty="0"/>
              <a:t>Forego all ideas/assumptions of what is needed. The mover must follow her hunches/intuition. The more they’re trusted, the more strongly they come. </a:t>
            </a:r>
          </a:p>
          <a:p>
            <a:pPr marL="0" indent="0">
              <a:lnSpc>
                <a:spcPct val="100000"/>
              </a:lnSpc>
              <a:buNone/>
            </a:pPr>
            <a:r>
              <a:rPr lang="en-AU" sz="1400" b="1" dirty="0"/>
              <a:t>There is a moment when the mover transitions from conscious mode into the zone of the unconscious, expressed as active imagination. The witness can observe the shift if this is in her direct experience. </a:t>
            </a:r>
          </a:p>
          <a:p>
            <a:pPr marL="0" indent="0">
              <a:lnSpc>
                <a:spcPct val="100000"/>
              </a:lnSpc>
              <a:buNone/>
            </a:pPr>
            <a:endParaRPr lang="en-AU" sz="1400" dirty="0"/>
          </a:p>
        </p:txBody>
      </p:sp>
    </p:spTree>
    <p:extLst>
      <p:ext uri="{BB962C8B-B14F-4D97-AF65-F5344CB8AC3E}">
        <p14:creationId xmlns:p14="http://schemas.microsoft.com/office/powerpoint/2010/main" val="859027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77" name="Rectangle 76">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9" name="Group 7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80" name="Straight Connector 79">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84" name="Rectangle 83">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9D879A56-BA4A-47BE-B8EA-643910D696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88" name="Rectangle 87">
            <a:extLst>
              <a:ext uri="{FF2B5EF4-FFF2-40B4-BE49-F238E27FC236}">
                <a16:creationId xmlns:a16="http://schemas.microsoft.com/office/drawing/2014/main" id="{68E7D62B-6F82-4DD0-9764-C143AEAAC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29DBC073-DA2A-4960-B709-5B55876A26B8}"/>
              </a:ext>
            </a:extLst>
          </p:cNvPr>
          <p:cNvSpPr>
            <a:spLocks noGrp="1"/>
          </p:cNvSpPr>
          <p:nvPr>
            <p:ph type="title"/>
          </p:nvPr>
        </p:nvSpPr>
        <p:spPr>
          <a:xfrm>
            <a:off x="5353249" y="1348844"/>
            <a:ext cx="5716338" cy="3042706"/>
          </a:xfrm>
        </p:spPr>
        <p:txBody>
          <a:bodyPr vert="horz" lIns="91440" tIns="45720" rIns="91440" bIns="45720" rtlCol="0" anchor="ctr">
            <a:normAutofit fontScale="90000"/>
          </a:bodyPr>
          <a:lstStyle/>
          <a:p>
            <a:pPr algn="ctr">
              <a:lnSpc>
                <a:spcPct val="83000"/>
              </a:lnSpc>
            </a:pPr>
            <a:r>
              <a:rPr lang="en-US" sz="6000" dirty="0">
                <a:solidFill>
                  <a:schemeClr val="tx1"/>
                </a:solidFill>
              </a:rPr>
              <a:t>Dance Movement Therapy</a:t>
            </a:r>
            <a:br>
              <a:rPr lang="en-US" sz="6000" dirty="0">
                <a:solidFill>
                  <a:schemeClr val="tx1"/>
                </a:solidFill>
              </a:rPr>
            </a:br>
            <a:r>
              <a:rPr lang="en-US" sz="6000" dirty="0">
                <a:solidFill>
                  <a:schemeClr val="tx1"/>
                </a:solidFill>
              </a:rPr>
              <a:t>NDIS Clients</a:t>
            </a:r>
            <a:endParaRPr lang="en-US" sz="6000" cap="all" spc="-100" dirty="0"/>
          </a:p>
        </p:txBody>
      </p:sp>
      <p:pic>
        <p:nvPicPr>
          <p:cNvPr id="1026" name="Picture 2" descr="video-1616225290.mp4">
            <a:extLst>
              <a:ext uri="{FF2B5EF4-FFF2-40B4-BE49-F238E27FC236}">
                <a16:creationId xmlns:a16="http://schemas.microsoft.com/office/drawing/2014/main" id="{E47D2E0D-AD45-4C36-ACBE-A5AC418D3B5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565" r="-1" b="25044"/>
          <a:stretch/>
        </p:blipFill>
        <p:spPr bwMode="auto">
          <a:xfrm>
            <a:off x="616737" y="621793"/>
            <a:ext cx="4376501" cy="5614416"/>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89">
            <a:extLst>
              <a:ext uri="{FF2B5EF4-FFF2-40B4-BE49-F238E27FC236}">
                <a16:creationId xmlns:a16="http://schemas.microsoft.com/office/drawing/2014/main" id="{9C283B92-B6AF-4FE0-AF35-F51A67905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2" name="Straight Connector 91">
            <a:extLst>
              <a:ext uri="{FF2B5EF4-FFF2-40B4-BE49-F238E27FC236}">
                <a16:creationId xmlns:a16="http://schemas.microsoft.com/office/drawing/2014/main" id="{9B60A8CB-176B-4FD6-AD24-9D98027E5C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171CA5D-A004-471D-81F2-0B1381DE61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82D131-57BB-442B-BD9B-8F06D2B230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459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5" name="Rectangle 14">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4" name="video-1616225290">
            <a:hlinkClick r:id="" action="ppaction://media"/>
            <a:extLst>
              <a:ext uri="{FF2B5EF4-FFF2-40B4-BE49-F238E27FC236}">
                <a16:creationId xmlns:a16="http://schemas.microsoft.com/office/drawing/2014/main" id="{F1137AFA-C55F-4304-9D4F-CB1E098FB9B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29138" y="643467"/>
            <a:ext cx="3133724" cy="5571066"/>
          </a:xfrm>
          <a:prstGeom prst="rect">
            <a:avLst/>
          </a:prstGeom>
        </p:spPr>
      </p:pic>
      <p:sp>
        <p:nvSpPr>
          <p:cNvPr id="19" name="Rectangle 18">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Tree>
    <p:extLst>
      <p:ext uri="{BB962C8B-B14F-4D97-AF65-F5344CB8AC3E}">
        <p14:creationId xmlns:p14="http://schemas.microsoft.com/office/powerpoint/2010/main" val="369792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E34A532A-EA0D-41F9-B458-AF9358EF2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59927E4-E194-47BE-91C2-B87D50CF51DB}">
  <ds:schemaRefs>
    <ds:schemaRef ds:uri="http://schemas.microsoft.com/sharepoint/v3/contenttype/forms"/>
  </ds:schemaRefs>
</ds:datastoreItem>
</file>

<file path=customXml/itemProps3.xml><?xml version="1.0" encoding="utf-8"?>
<ds:datastoreItem xmlns:ds="http://schemas.openxmlformats.org/officeDocument/2006/customXml" ds:itemID="{0E92E9E5-79AF-4029-8FCA-9C327D54FD8F}">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otalTime>12355</TotalTime>
  <Words>555</Words>
  <Application>Microsoft Office PowerPoint</Application>
  <PresentationFormat>Widescreen</PresentationFormat>
  <Paragraphs>45</Paragraphs>
  <Slides>11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Avenir Next LT Pro</vt:lpstr>
      <vt:lpstr>Avenir Next LT Pro Light</vt:lpstr>
      <vt:lpstr>Garamond</vt:lpstr>
      <vt:lpstr>SavonVTI</vt:lpstr>
      <vt:lpstr>Dance Movement Therapy</vt:lpstr>
      <vt:lpstr>Mary Starks Whitehouse</vt:lpstr>
      <vt:lpstr>Her evolution toward dance movement therapy </vt:lpstr>
      <vt:lpstr>   Depth Analysis The conscious mind makes sense of everyday experience. It is the tip of the iceberg of human experience. Below the surface is the unconscious. Becoming a whole person requires the capacity to access the realm of the unconscious.  This is Self-Knowledge.  Before that, the client may feel that something is missing, lacking… In a Jungian clinical psychological process, the analysand co-operates with the analyst to discover the living reality of the unconscious. This is done by becoming sensitive to symbols in the inner and outer world. For example, symbols in the realm of dreams, memories, reflections, behaviours and life events. </vt:lpstr>
      <vt:lpstr>Active  Imagination</vt:lpstr>
      <vt:lpstr>I move / I am moved</vt:lpstr>
      <vt:lpstr>          Therapeutic Process</vt:lpstr>
      <vt:lpstr>Dance Movement Therapy NDIS Clients</vt:lpstr>
      <vt:lpstr>PowerPoint Presentation</vt:lpstr>
      <vt:lpstr>DMT’s working with NDIS Clients</vt:lpstr>
      <vt:lpstr>Installing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Dance Movement Therapy</dc:title>
  <dc:creator>Angela Kastanis</dc:creator>
  <cp:lastModifiedBy>Angela Kastanis</cp:lastModifiedBy>
  <cp:revision>3</cp:revision>
  <dcterms:created xsi:type="dcterms:W3CDTF">2021-03-20T13:15:27Z</dcterms:created>
  <dcterms:modified xsi:type="dcterms:W3CDTF">2021-05-22T06:06:48Z</dcterms:modified>
</cp:coreProperties>
</file>